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10"/>
  </p:notesMasterIdLst>
  <p:sldIdLst>
    <p:sldId id="288" r:id="rId2"/>
    <p:sldId id="307" r:id="rId3"/>
    <p:sldId id="290" r:id="rId4"/>
    <p:sldId id="298" r:id="rId5"/>
    <p:sldId id="301" r:id="rId6"/>
    <p:sldId id="294" r:id="rId7"/>
    <p:sldId id="303" r:id="rId8"/>
    <p:sldId id="287" r:id="rId9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4769"/>
    <a:srgbClr val="11C4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F129D1-CFC4-4525-B9B3-FEDFE205BFE7}">
  <a:tblStyle styleId="{9CF129D1-CFC4-4525-B9B3-FEDFE205BF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51"/>
    <p:restoredTop sz="75646"/>
  </p:normalViewPr>
  <p:slideViewPr>
    <p:cSldViewPr snapToGrid="0" snapToObjects="1">
      <p:cViewPr varScale="1">
        <p:scale>
          <a:sx n="127" d="100"/>
          <a:sy n="127" d="100"/>
        </p:scale>
        <p:origin x="14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Google Shape;3;n">
            <a:extLst>
              <a:ext uri="{FF2B5EF4-FFF2-40B4-BE49-F238E27FC236}">
                <a16:creationId xmlns:a16="http://schemas.microsoft.com/office/drawing/2014/main" id="{F7A42AB2-F5B4-6E4B-A45D-57DD0DDC2C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Google Shape;4;n">
            <a:extLst>
              <a:ext uri="{FF2B5EF4-FFF2-40B4-BE49-F238E27FC236}">
                <a16:creationId xmlns:a16="http://schemas.microsoft.com/office/drawing/2014/main" id="{42E6015C-7058-8049-8CF2-3472E651B29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19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the full COMP Major laid out.</a:t>
            </a:r>
          </a:p>
          <a:p>
            <a:r>
              <a:rPr lang="en-US" dirty="0"/>
              <a:t>Comp 256 is the foundation for the Abstractions and Systems area</a:t>
            </a:r>
          </a:p>
          <a:p>
            <a:r>
              <a:rPr lang="en-US" dirty="0"/>
              <a:t>We’ll learn more about what we mean by abstractions as we go along.</a:t>
            </a:r>
          </a:p>
          <a:p>
            <a:r>
              <a:rPr lang="en-US" dirty="0"/>
              <a:t>It is the prerequisite for any of the Abstraction Implementation courses</a:t>
            </a:r>
          </a:p>
          <a:p>
            <a:r>
              <a:rPr lang="en-US" dirty="0"/>
              <a:t> - Must take one for the major.</a:t>
            </a:r>
          </a:p>
          <a:p>
            <a:r>
              <a:rPr lang="en-US" dirty="0"/>
              <a:t>  - Computer Networks</a:t>
            </a:r>
          </a:p>
          <a:p>
            <a:r>
              <a:rPr lang="en-US" dirty="0"/>
              <a:t>  - Operating Systems</a:t>
            </a:r>
          </a:p>
          <a:p>
            <a:r>
              <a:rPr lang="en-US" dirty="0"/>
              <a:t>  - Possibly others (e.g. Computer Architecture)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443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this is somewhat the opposite of the common use of “Abstract”</a:t>
            </a:r>
          </a:p>
          <a:p>
            <a:r>
              <a:rPr lang="en-US" dirty="0"/>
              <a:t> - Abstract ideas / abstract art</a:t>
            </a:r>
          </a:p>
          <a:p>
            <a:r>
              <a:rPr lang="en-US" dirty="0"/>
              <a:t>  - Typically perceived as harder to understand</a:t>
            </a:r>
          </a:p>
          <a:p>
            <a:endParaRPr lang="en-US" dirty="0"/>
          </a:p>
          <a:p>
            <a:r>
              <a:rPr lang="en-US" dirty="0"/>
              <a:t> - In computing, we use abstraction to make things easier to understand and use.</a:t>
            </a:r>
          </a:p>
          <a:p>
            <a:r>
              <a:rPr lang="en-US" dirty="0"/>
              <a:t>  - Abstractions:</a:t>
            </a:r>
          </a:p>
          <a:p>
            <a:r>
              <a:rPr lang="en-US" dirty="0"/>
              <a:t>   - let us focus on information (i.e. </a:t>
            </a:r>
            <a:r>
              <a:rPr lang="en-US" b="1" dirty="0"/>
              <a:t>details</a:t>
            </a:r>
            <a:r>
              <a:rPr lang="en-US" dirty="0"/>
              <a:t>) that are relevant</a:t>
            </a:r>
          </a:p>
          <a:p>
            <a:r>
              <a:rPr lang="en-US" dirty="0"/>
              <a:t>   - while ignoring information (i.e. </a:t>
            </a:r>
            <a:r>
              <a:rPr lang="en-US" b="1" dirty="0"/>
              <a:t>details</a:t>
            </a:r>
            <a:r>
              <a:rPr lang="en-US" dirty="0"/>
              <a:t>) that are irrelevant.</a:t>
            </a:r>
          </a:p>
        </p:txBody>
      </p:sp>
    </p:spTree>
    <p:extLst>
      <p:ext uri="{BB962C8B-B14F-4D97-AF65-F5344CB8AC3E}">
        <p14:creationId xmlns:p14="http://schemas.microsoft.com/office/powerpoint/2010/main" val="1459151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it short.</a:t>
            </a:r>
          </a:p>
          <a:p>
            <a:endParaRPr lang="en-US" dirty="0"/>
          </a:p>
          <a:p>
            <a:r>
              <a:rPr lang="en-US" dirty="0"/>
              <a:t>Going to look at how abstraction let us produce complex things in a variety of areas…</a:t>
            </a:r>
          </a:p>
          <a:p>
            <a:endParaRPr lang="en-US" dirty="0"/>
          </a:p>
          <a:p>
            <a:r>
              <a:rPr lang="en-US" dirty="0"/>
              <a:t>How to build computations and memories out of transistors</a:t>
            </a:r>
          </a:p>
          <a:p>
            <a:r>
              <a:rPr lang="en-US" dirty="0"/>
              <a:t>How to represent data with 0’s and 1’s</a:t>
            </a:r>
          </a:p>
          <a:p>
            <a:r>
              <a:rPr lang="en-US" dirty="0"/>
              <a:t>How to organize computations and memories into computers</a:t>
            </a:r>
          </a:p>
          <a:p>
            <a:r>
              <a:rPr lang="en-US" dirty="0"/>
              <a:t>How to get HLL programs (Java/Python) to run on a machine that responds only to 0’s and 1’s</a:t>
            </a:r>
          </a:p>
          <a:p>
            <a:r>
              <a:rPr lang="en-US" dirty="0"/>
              <a:t>How does an OS make your machine easier/better to use</a:t>
            </a:r>
          </a:p>
          <a:p>
            <a:r>
              <a:rPr lang="en-US" dirty="0"/>
              <a:t>How does data get transferred over a network.</a:t>
            </a:r>
          </a:p>
          <a:p>
            <a:r>
              <a:rPr lang="en-US" dirty="0"/>
              <a:t>How do web applications work</a:t>
            </a:r>
          </a:p>
        </p:txBody>
      </p:sp>
    </p:spTree>
    <p:extLst>
      <p:ext uri="{BB962C8B-B14F-4D97-AF65-F5344CB8AC3E}">
        <p14:creationId xmlns:p14="http://schemas.microsoft.com/office/powerpoint/2010/main" val="2984652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Topics are like lakes</a:t>
            </a:r>
          </a:p>
          <a:p>
            <a:r>
              <a:rPr lang="en-US" dirty="0"/>
              <a:t> - Broad big picture</a:t>
            </a:r>
          </a:p>
          <a:p>
            <a:r>
              <a:rPr lang="en-US" dirty="0"/>
              <a:t>   - to lay foundation in a variety of important areas of computer science.</a:t>
            </a:r>
          </a:p>
          <a:p>
            <a:r>
              <a:rPr lang="en-US" dirty="0"/>
              <a:t>   - preparation for a wide range of different futures.</a:t>
            </a:r>
          </a:p>
          <a:p>
            <a:endParaRPr lang="en-US" dirty="0"/>
          </a:p>
          <a:p>
            <a:r>
              <a:rPr lang="en-US" dirty="0"/>
              <a:t>Depth is like dropping a stone in and following it down.</a:t>
            </a:r>
          </a:p>
          <a:p>
            <a:r>
              <a:rPr lang="en-US" dirty="0"/>
              <a:t>  - help us to</a:t>
            </a:r>
          </a:p>
          <a:p>
            <a:r>
              <a:rPr lang="en-US" dirty="0"/>
              <a:t>    - understand abstractions and hierarchies by looking at them at multiple levels.</a:t>
            </a:r>
          </a:p>
          <a:p>
            <a:r>
              <a:rPr lang="en-US" dirty="0"/>
              <a:t>    - develop intuition about how things are built and how they work.</a:t>
            </a:r>
          </a:p>
          <a:p>
            <a:r>
              <a:rPr lang="en-US" dirty="0"/>
              <a:t>    - use and learn new technologies, languages, frameworks, tools</a:t>
            </a:r>
          </a:p>
          <a:p>
            <a:endParaRPr lang="en-US" dirty="0"/>
          </a:p>
          <a:p>
            <a:r>
              <a:rPr lang="en-US" dirty="0"/>
              <a:t>There is depth everywhere in these lakes</a:t>
            </a:r>
          </a:p>
          <a:p>
            <a:r>
              <a:rPr lang="en-US" dirty="0"/>
              <a:t>  - but we will look only at a narrow path through the layers of abstraction for each topic in this class.</a:t>
            </a:r>
          </a:p>
          <a:p>
            <a:r>
              <a:rPr lang="en-US" dirty="0"/>
              <a:t>  - All of these topics can have a full course organization, architecture, operating systems, networking, web-development</a:t>
            </a:r>
          </a:p>
          <a:p>
            <a:endParaRPr lang="en-US" dirty="0"/>
          </a:p>
          <a:p>
            <a:r>
              <a:rPr lang="en-US" dirty="0"/>
              <a:t>Goal is not to make you a hardware engineer, or an assembly language programmer or a web developer</a:t>
            </a:r>
          </a:p>
          <a:p>
            <a:r>
              <a:rPr lang="en-US" dirty="0"/>
              <a:t>But to give you insights and an intuition into how these things work</a:t>
            </a:r>
          </a:p>
          <a:p>
            <a:r>
              <a:rPr lang="en-US" dirty="0"/>
              <a:t>That will give you a foundation to connect to when you learn more about those that are ultimately relevant to you.</a:t>
            </a:r>
          </a:p>
        </p:txBody>
      </p:sp>
    </p:spTree>
    <p:extLst>
      <p:ext uri="{BB962C8B-B14F-4D97-AF65-F5344CB8AC3E}">
        <p14:creationId xmlns:p14="http://schemas.microsoft.com/office/powerpoint/2010/main" val="2461578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261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Pretty heady stuff.</a:t>
            </a:r>
          </a:p>
          <a:p>
            <a:r>
              <a:rPr lang="en-US" dirty="0"/>
              <a:t>But true… without abstraction nothing we do as computer scientists would be possible.</a:t>
            </a:r>
          </a:p>
          <a:p>
            <a:endParaRPr lang="en-US" dirty="0"/>
          </a:p>
          <a:p>
            <a:r>
              <a:rPr lang="en-US" dirty="0"/>
              <a:t>Hoare </a:t>
            </a:r>
          </a:p>
          <a:p>
            <a:r>
              <a:rPr lang="en-US" dirty="0"/>
              <a:t> - Computer Science Pioneer</a:t>
            </a:r>
          </a:p>
          <a:p>
            <a:r>
              <a:rPr lang="en-US" dirty="0"/>
              <a:t> - Turing award winner for “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For his fundamental contributions to the definition and design of programming languages.”</a:t>
            </a:r>
          </a:p>
          <a:p>
            <a:r>
              <a:rPr lang="en-US" dirty="0"/>
              <a:t>  - Nobel Prize of Computer Science</a:t>
            </a:r>
          </a:p>
          <a:p>
            <a:r>
              <a:rPr lang="en-US" dirty="0"/>
              <a:t> - Invented </a:t>
            </a:r>
            <a:r>
              <a:rPr lang="en-US" dirty="0" err="1"/>
              <a:t>QuickSort</a:t>
            </a: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- Invented null reference – and it’s said he regretted it ever since.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588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Note: Individual images may be covered by their own licensing agreements and were incorporated here under fair use.  </a:t>
            </a:r>
            <a:r>
              <a:rPr lang="en-US"/>
              <a:t>Their use in this slide deck does not change or alter their licensing.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821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;p2">
            <a:extLst>
              <a:ext uri="{FF2B5EF4-FFF2-40B4-BE49-F238E27FC236}">
                <a16:creationId xmlns:a16="http://schemas.microsoft.com/office/drawing/2014/main" id="{1A5523C0-5E75-924D-9277-42EB422D96E8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3919538" y="3976688"/>
            <a:ext cx="1303337" cy="1128712"/>
          </a:xfrm>
          <a:custGeom>
            <a:avLst/>
            <a:gdLst>
              <a:gd name="T0" fmla="*/ 30000 w 120000"/>
              <a:gd name="T1" fmla="*/ 0 h 120000"/>
              <a:gd name="T2" fmla="*/ 0 w 120000"/>
              <a:gd name="T3" fmla="*/ 59994 h 120000"/>
              <a:gd name="T4" fmla="*/ 30000 w 120000"/>
              <a:gd name="T5" fmla="*/ 120000 h 120000"/>
              <a:gd name="T6" fmla="*/ 90000 w 120000"/>
              <a:gd name="T7" fmla="*/ 120000 h 120000"/>
              <a:gd name="T8" fmla="*/ 120000 w 120000"/>
              <a:gd name="T9" fmla="*/ 59994 h 120000"/>
              <a:gd name="T10" fmla="*/ 90000 w 120000"/>
              <a:gd name="T11" fmla="*/ 0 h 120000"/>
              <a:gd name="T12" fmla="*/ 30000 w 120000"/>
              <a:gd name="T13" fmla="*/ 0 h 120000"/>
              <a:gd name="T14" fmla="*/ 38477 w 120000"/>
              <a:gd name="T15" fmla="*/ 16950 h 120000"/>
              <a:gd name="T16" fmla="*/ 81522 w 120000"/>
              <a:gd name="T17" fmla="*/ 16950 h 120000"/>
              <a:gd name="T18" fmla="*/ 103033 w 120000"/>
              <a:gd name="T19" fmla="*/ 59994 h 120000"/>
              <a:gd name="T20" fmla="*/ 81522 w 120000"/>
              <a:gd name="T21" fmla="*/ 103038 h 120000"/>
              <a:gd name="T22" fmla="*/ 38477 w 120000"/>
              <a:gd name="T23" fmla="*/ 103038 h 120000"/>
              <a:gd name="T24" fmla="*/ 16955 w 120000"/>
              <a:gd name="T25" fmla="*/ 59994 h 120000"/>
              <a:gd name="T26" fmla="*/ 38477 w 120000"/>
              <a:gd name="T27" fmla="*/ 1695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11;p2">
            <a:extLst>
              <a:ext uri="{FF2B5EF4-FFF2-40B4-BE49-F238E27FC236}">
                <a16:creationId xmlns:a16="http://schemas.microsoft.com/office/drawing/2014/main" id="{8E441844-39A5-014C-BE8F-D7206837400D}"/>
              </a:ext>
            </a:extLst>
          </p:cNvPr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13;p2">
            <a:extLst>
              <a:ext uri="{FF2B5EF4-FFF2-40B4-BE49-F238E27FC236}">
                <a16:creationId xmlns:a16="http://schemas.microsoft.com/office/drawing/2014/main" id="{C7D48AB1-5D2E-4140-A539-A48A755F35B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809875" y="-173038"/>
            <a:ext cx="1111250" cy="962026"/>
          </a:xfrm>
          <a:prstGeom prst="hexagon">
            <a:avLst>
              <a:gd name="adj" fmla="val 28685"/>
              <a:gd name="vf" fmla="val 115470"/>
            </a:avLst>
          </a:prstGeom>
          <a:noFill/>
          <a:ln w="19050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" name="Google Shape;14;p2">
            <a:extLst>
              <a:ext uri="{FF2B5EF4-FFF2-40B4-BE49-F238E27FC236}">
                <a16:creationId xmlns:a16="http://schemas.microsoft.com/office/drawing/2014/main" id="{BCF0C4D0-104E-B44E-88A2-728CD53A43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602038" y="1360488"/>
            <a:ext cx="493712" cy="427037"/>
          </a:xfrm>
          <a:prstGeom prst="hexagon">
            <a:avLst>
              <a:gd name="adj" fmla="val 28705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" name="Google Shape;15;p2">
            <a:extLst>
              <a:ext uri="{FF2B5EF4-FFF2-40B4-BE49-F238E27FC236}">
                <a16:creationId xmlns:a16="http://schemas.microsoft.com/office/drawing/2014/main" id="{14E209A9-259D-754D-8839-C61341F9169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278438" y="855663"/>
            <a:ext cx="944562" cy="817562"/>
          </a:xfrm>
          <a:prstGeom prst="hexagon">
            <a:avLst>
              <a:gd name="adj" fmla="val 2869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" name="Google Shape;16;p2">
            <a:extLst>
              <a:ext uri="{FF2B5EF4-FFF2-40B4-BE49-F238E27FC236}">
                <a16:creationId xmlns:a16="http://schemas.microsoft.com/office/drawing/2014/main" id="{B2373DEC-567F-6346-85F1-A372967E25A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365750" y="352425"/>
            <a:ext cx="493713" cy="427038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9" name="Google Shape;17;p2">
            <a:extLst>
              <a:ext uri="{FF2B5EF4-FFF2-40B4-BE49-F238E27FC236}">
                <a16:creationId xmlns:a16="http://schemas.microsoft.com/office/drawing/2014/main" id="{958CF0B0-83EF-E34D-B254-E9D77575B50A}"/>
              </a:ext>
            </a:extLst>
          </p:cNvPr>
          <p:cNvGrpSpPr>
            <a:grpSpLocks/>
          </p:cNvGrpSpPr>
          <p:nvPr/>
        </p:nvGrpSpPr>
        <p:grpSpPr bwMode="auto">
          <a:xfrm>
            <a:off x="5549900" y="1030288"/>
            <a:ext cx="403225" cy="373062"/>
            <a:chOff x="5975075" y="2327500"/>
            <a:chExt cx="420100" cy="388350"/>
          </a:xfrm>
        </p:grpSpPr>
        <p:sp>
          <p:nvSpPr>
            <p:cNvPr id="10" name="Google Shape;18;p2">
              <a:extLst>
                <a:ext uri="{FF2B5EF4-FFF2-40B4-BE49-F238E27FC236}">
                  <a16:creationId xmlns:a16="http://schemas.microsoft.com/office/drawing/2014/main" id="{B5271AB7-CF27-2042-977F-6D7B378E8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2418 w 3933"/>
                <a:gd name="T1" fmla="*/ 1002 h 8818"/>
                <a:gd name="T2" fmla="*/ 2565 w 3933"/>
                <a:gd name="T3" fmla="*/ 1027 h 8818"/>
                <a:gd name="T4" fmla="*/ 2687 w 3933"/>
                <a:gd name="T5" fmla="*/ 1075 h 8818"/>
                <a:gd name="T6" fmla="*/ 2809 w 3933"/>
                <a:gd name="T7" fmla="*/ 1124 h 8818"/>
                <a:gd name="T8" fmla="*/ 2907 w 3933"/>
                <a:gd name="T9" fmla="*/ 1222 h 8818"/>
                <a:gd name="T10" fmla="*/ 3005 w 3933"/>
                <a:gd name="T11" fmla="*/ 1320 h 8818"/>
                <a:gd name="T12" fmla="*/ 3078 w 3933"/>
                <a:gd name="T13" fmla="*/ 1442 h 8818"/>
                <a:gd name="T14" fmla="*/ 3102 w 3933"/>
                <a:gd name="T15" fmla="*/ 1564 h 8818"/>
                <a:gd name="T16" fmla="*/ 3127 w 3933"/>
                <a:gd name="T17" fmla="*/ 1710 h 8818"/>
                <a:gd name="T18" fmla="*/ 3102 w 3933"/>
                <a:gd name="T19" fmla="*/ 1857 h 8818"/>
                <a:gd name="T20" fmla="*/ 3078 w 3933"/>
                <a:gd name="T21" fmla="*/ 1979 h 8818"/>
                <a:gd name="T22" fmla="*/ 3005 w 3933"/>
                <a:gd name="T23" fmla="*/ 2101 h 8818"/>
                <a:gd name="T24" fmla="*/ 2907 w 3933"/>
                <a:gd name="T25" fmla="*/ 2223 h 8818"/>
                <a:gd name="T26" fmla="*/ 2809 w 3933"/>
                <a:gd name="T27" fmla="*/ 2297 h 8818"/>
                <a:gd name="T28" fmla="*/ 2687 w 3933"/>
                <a:gd name="T29" fmla="*/ 2370 h 8818"/>
                <a:gd name="T30" fmla="*/ 2565 w 3933"/>
                <a:gd name="T31" fmla="*/ 2394 h 8818"/>
                <a:gd name="T32" fmla="*/ 2418 w 3933"/>
                <a:gd name="T33" fmla="*/ 2419 h 8818"/>
                <a:gd name="T34" fmla="*/ 2272 w 3933"/>
                <a:gd name="T35" fmla="*/ 2394 h 8818"/>
                <a:gd name="T36" fmla="*/ 2150 w 3933"/>
                <a:gd name="T37" fmla="*/ 2370 h 8818"/>
                <a:gd name="T38" fmla="*/ 2028 w 3933"/>
                <a:gd name="T39" fmla="*/ 2297 h 8818"/>
                <a:gd name="T40" fmla="*/ 1930 w 3933"/>
                <a:gd name="T41" fmla="*/ 2223 h 8818"/>
                <a:gd name="T42" fmla="*/ 1832 w 3933"/>
                <a:gd name="T43" fmla="*/ 2101 h 8818"/>
                <a:gd name="T44" fmla="*/ 1759 w 3933"/>
                <a:gd name="T45" fmla="*/ 1979 h 8818"/>
                <a:gd name="T46" fmla="*/ 1735 w 3933"/>
                <a:gd name="T47" fmla="*/ 1857 h 8818"/>
                <a:gd name="T48" fmla="*/ 1710 w 3933"/>
                <a:gd name="T49" fmla="*/ 1710 h 8818"/>
                <a:gd name="T50" fmla="*/ 1735 w 3933"/>
                <a:gd name="T51" fmla="*/ 1564 h 8818"/>
                <a:gd name="T52" fmla="*/ 1759 w 3933"/>
                <a:gd name="T53" fmla="*/ 1442 h 8818"/>
                <a:gd name="T54" fmla="*/ 1832 w 3933"/>
                <a:gd name="T55" fmla="*/ 1320 h 8818"/>
                <a:gd name="T56" fmla="*/ 1930 w 3933"/>
                <a:gd name="T57" fmla="*/ 1222 h 8818"/>
                <a:gd name="T58" fmla="*/ 2028 w 3933"/>
                <a:gd name="T59" fmla="*/ 1124 h 8818"/>
                <a:gd name="T60" fmla="*/ 2150 w 3933"/>
                <a:gd name="T61" fmla="*/ 1075 h 8818"/>
                <a:gd name="T62" fmla="*/ 2272 w 3933"/>
                <a:gd name="T63" fmla="*/ 1027 h 8818"/>
                <a:gd name="T64" fmla="*/ 2418 w 3933"/>
                <a:gd name="T65" fmla="*/ 1002 h 8818"/>
                <a:gd name="T66" fmla="*/ 1 w 3933"/>
                <a:gd name="T67" fmla="*/ 1 h 8818"/>
                <a:gd name="T68" fmla="*/ 1 w 3933"/>
                <a:gd name="T69" fmla="*/ 8817 h 8818"/>
                <a:gd name="T70" fmla="*/ 3933 w 3933"/>
                <a:gd name="T71" fmla="*/ 8817 h 8818"/>
                <a:gd name="T72" fmla="*/ 3933 w 3933"/>
                <a:gd name="T73" fmla="*/ 1 h 8818"/>
                <a:gd name="T74" fmla="*/ 1 w 3933"/>
                <a:gd name="T75" fmla="*/ 1 h 8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9;p2">
              <a:extLst>
                <a:ext uri="{FF2B5EF4-FFF2-40B4-BE49-F238E27FC236}">
                  <a16:creationId xmlns:a16="http://schemas.microsoft.com/office/drawing/2014/main" id="{2C11F66A-558D-0C43-9335-45B2269D2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5960 w 12286"/>
                <a:gd name="T1" fmla="*/ 25 h 15534"/>
                <a:gd name="T2" fmla="*/ 5520 w 12286"/>
                <a:gd name="T3" fmla="*/ 147 h 15534"/>
                <a:gd name="T4" fmla="*/ 4983 w 12286"/>
                <a:gd name="T5" fmla="*/ 1466 h 15534"/>
                <a:gd name="T6" fmla="*/ 4592 w 12286"/>
                <a:gd name="T7" fmla="*/ 2541 h 15534"/>
                <a:gd name="T8" fmla="*/ 4202 w 12286"/>
                <a:gd name="T9" fmla="*/ 3396 h 15534"/>
                <a:gd name="T10" fmla="*/ 3884 w 12286"/>
                <a:gd name="T11" fmla="*/ 3933 h 15534"/>
                <a:gd name="T12" fmla="*/ 3322 w 12286"/>
                <a:gd name="T13" fmla="*/ 4495 h 15534"/>
                <a:gd name="T14" fmla="*/ 1442 w 12286"/>
                <a:gd name="T15" fmla="*/ 6229 h 15534"/>
                <a:gd name="T16" fmla="*/ 1 w 12286"/>
                <a:gd name="T17" fmla="*/ 13433 h 15534"/>
                <a:gd name="T18" fmla="*/ 2004 w 12286"/>
                <a:gd name="T19" fmla="*/ 13678 h 15534"/>
                <a:gd name="T20" fmla="*/ 3567 w 12286"/>
                <a:gd name="T21" fmla="*/ 14313 h 15534"/>
                <a:gd name="T22" fmla="*/ 5594 w 12286"/>
                <a:gd name="T23" fmla="*/ 14997 h 15534"/>
                <a:gd name="T24" fmla="*/ 6668 w 12286"/>
                <a:gd name="T25" fmla="*/ 15265 h 15534"/>
                <a:gd name="T26" fmla="*/ 7694 w 12286"/>
                <a:gd name="T27" fmla="*/ 15461 h 15534"/>
                <a:gd name="T28" fmla="*/ 8622 w 12286"/>
                <a:gd name="T29" fmla="*/ 15534 h 15534"/>
                <a:gd name="T30" fmla="*/ 9819 w 12286"/>
                <a:gd name="T31" fmla="*/ 15509 h 15534"/>
                <a:gd name="T32" fmla="*/ 10552 w 12286"/>
                <a:gd name="T33" fmla="*/ 15363 h 15534"/>
                <a:gd name="T34" fmla="*/ 10845 w 12286"/>
                <a:gd name="T35" fmla="*/ 15265 h 15534"/>
                <a:gd name="T36" fmla="*/ 11064 w 12286"/>
                <a:gd name="T37" fmla="*/ 15094 h 15534"/>
                <a:gd name="T38" fmla="*/ 11162 w 12286"/>
                <a:gd name="T39" fmla="*/ 14874 h 15534"/>
                <a:gd name="T40" fmla="*/ 11211 w 12286"/>
                <a:gd name="T41" fmla="*/ 13995 h 15534"/>
                <a:gd name="T42" fmla="*/ 11064 w 12286"/>
                <a:gd name="T43" fmla="*/ 13702 h 15534"/>
                <a:gd name="T44" fmla="*/ 11040 w 12286"/>
                <a:gd name="T45" fmla="*/ 13556 h 15534"/>
                <a:gd name="T46" fmla="*/ 11284 w 12286"/>
                <a:gd name="T47" fmla="*/ 13458 h 15534"/>
                <a:gd name="T48" fmla="*/ 11455 w 12286"/>
                <a:gd name="T49" fmla="*/ 13263 h 15534"/>
                <a:gd name="T50" fmla="*/ 11577 w 12286"/>
                <a:gd name="T51" fmla="*/ 12994 h 15534"/>
                <a:gd name="T52" fmla="*/ 11675 w 12286"/>
                <a:gd name="T53" fmla="*/ 11993 h 15534"/>
                <a:gd name="T54" fmla="*/ 11675 w 12286"/>
                <a:gd name="T55" fmla="*/ 11773 h 15534"/>
                <a:gd name="T56" fmla="*/ 11602 w 12286"/>
                <a:gd name="T57" fmla="*/ 11553 h 15534"/>
                <a:gd name="T58" fmla="*/ 11406 w 12286"/>
                <a:gd name="T59" fmla="*/ 11309 h 15534"/>
                <a:gd name="T60" fmla="*/ 11455 w 12286"/>
                <a:gd name="T61" fmla="*/ 11211 h 15534"/>
                <a:gd name="T62" fmla="*/ 11651 w 12286"/>
                <a:gd name="T63" fmla="*/ 11089 h 15534"/>
                <a:gd name="T64" fmla="*/ 11822 w 12286"/>
                <a:gd name="T65" fmla="*/ 10893 h 15534"/>
                <a:gd name="T66" fmla="*/ 11919 w 12286"/>
                <a:gd name="T67" fmla="*/ 10674 h 15534"/>
                <a:gd name="T68" fmla="*/ 12017 w 12286"/>
                <a:gd name="T69" fmla="*/ 9672 h 15534"/>
                <a:gd name="T70" fmla="*/ 12017 w 12286"/>
                <a:gd name="T71" fmla="*/ 9428 h 15534"/>
                <a:gd name="T72" fmla="*/ 11944 w 12286"/>
                <a:gd name="T73" fmla="*/ 9208 h 15534"/>
                <a:gd name="T74" fmla="*/ 11822 w 12286"/>
                <a:gd name="T75" fmla="*/ 9037 h 15534"/>
                <a:gd name="T76" fmla="*/ 11651 w 12286"/>
                <a:gd name="T77" fmla="*/ 8891 h 15534"/>
                <a:gd name="T78" fmla="*/ 11846 w 12286"/>
                <a:gd name="T79" fmla="*/ 8793 h 15534"/>
                <a:gd name="T80" fmla="*/ 12017 w 12286"/>
                <a:gd name="T81" fmla="*/ 8647 h 15534"/>
                <a:gd name="T82" fmla="*/ 12139 w 12286"/>
                <a:gd name="T83" fmla="*/ 8451 h 15534"/>
                <a:gd name="T84" fmla="*/ 12188 w 12286"/>
                <a:gd name="T85" fmla="*/ 8207 h 15534"/>
                <a:gd name="T86" fmla="*/ 12261 w 12286"/>
                <a:gd name="T87" fmla="*/ 7206 h 15534"/>
                <a:gd name="T88" fmla="*/ 12188 w 12286"/>
                <a:gd name="T89" fmla="*/ 6986 h 15534"/>
                <a:gd name="T90" fmla="*/ 12066 w 12286"/>
                <a:gd name="T91" fmla="*/ 6790 h 15534"/>
                <a:gd name="T92" fmla="*/ 11748 w 12286"/>
                <a:gd name="T93" fmla="*/ 6571 h 15534"/>
                <a:gd name="T94" fmla="*/ 11211 w 12286"/>
                <a:gd name="T95" fmla="*/ 6351 h 15534"/>
                <a:gd name="T96" fmla="*/ 10576 w 12286"/>
                <a:gd name="T97" fmla="*/ 6229 h 15534"/>
                <a:gd name="T98" fmla="*/ 8842 w 12286"/>
                <a:gd name="T99" fmla="*/ 6033 h 15534"/>
                <a:gd name="T100" fmla="*/ 6326 w 12286"/>
                <a:gd name="T101" fmla="*/ 5887 h 15534"/>
                <a:gd name="T102" fmla="*/ 6644 w 12286"/>
                <a:gd name="T103" fmla="*/ 5252 h 15534"/>
                <a:gd name="T104" fmla="*/ 6888 w 12286"/>
                <a:gd name="T105" fmla="*/ 4495 h 15534"/>
                <a:gd name="T106" fmla="*/ 7083 w 12286"/>
                <a:gd name="T107" fmla="*/ 3689 h 15534"/>
                <a:gd name="T108" fmla="*/ 7254 w 12286"/>
                <a:gd name="T109" fmla="*/ 2150 h 15534"/>
                <a:gd name="T110" fmla="*/ 7303 w 12286"/>
                <a:gd name="T111" fmla="*/ 978 h 15534"/>
                <a:gd name="T112" fmla="*/ 7230 w 12286"/>
                <a:gd name="T113" fmla="*/ 611 h 15534"/>
                <a:gd name="T114" fmla="*/ 7035 w 12286"/>
                <a:gd name="T115" fmla="*/ 318 h 15534"/>
                <a:gd name="T116" fmla="*/ 6717 w 12286"/>
                <a:gd name="T117" fmla="*/ 98 h 15534"/>
                <a:gd name="T118" fmla="*/ 6326 w 12286"/>
                <a:gd name="T119" fmla="*/ 1 h 15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20;p2">
            <a:extLst>
              <a:ext uri="{FF2B5EF4-FFF2-40B4-BE49-F238E27FC236}">
                <a16:creationId xmlns:a16="http://schemas.microsoft.com/office/drawing/2014/main" id="{24DE73AF-9FB2-0843-8402-72E232A4A1AF}"/>
              </a:ext>
            </a:extLst>
          </p:cNvPr>
          <p:cNvSpPr>
            <a:spLocks/>
          </p:cNvSpPr>
          <p:nvPr/>
        </p:nvSpPr>
        <p:spPr bwMode="auto">
          <a:xfrm>
            <a:off x="3252788" y="112713"/>
            <a:ext cx="225425" cy="390525"/>
          </a:xfrm>
          <a:custGeom>
            <a:avLst/>
            <a:gdLst>
              <a:gd name="T0" fmla="*/ 6423 w 11870"/>
              <a:gd name="T1" fmla="*/ 1002 h 20565"/>
              <a:gd name="T2" fmla="*/ 6570 w 11870"/>
              <a:gd name="T3" fmla="*/ 1148 h 20565"/>
              <a:gd name="T4" fmla="*/ 6570 w 11870"/>
              <a:gd name="T5" fmla="*/ 1368 h 20565"/>
              <a:gd name="T6" fmla="*/ 6423 w 11870"/>
              <a:gd name="T7" fmla="*/ 1515 h 20565"/>
              <a:gd name="T8" fmla="*/ 5569 w 11870"/>
              <a:gd name="T9" fmla="*/ 1539 h 20565"/>
              <a:gd name="T10" fmla="*/ 5373 w 11870"/>
              <a:gd name="T11" fmla="*/ 1466 h 20565"/>
              <a:gd name="T12" fmla="*/ 5276 w 11870"/>
              <a:gd name="T13" fmla="*/ 1270 h 20565"/>
              <a:gd name="T14" fmla="*/ 5373 w 11870"/>
              <a:gd name="T15" fmla="*/ 1075 h 20565"/>
              <a:gd name="T16" fmla="*/ 5569 w 11870"/>
              <a:gd name="T17" fmla="*/ 977 h 20565"/>
              <a:gd name="T18" fmla="*/ 10575 w 11870"/>
              <a:gd name="T19" fmla="*/ 2565 h 20565"/>
              <a:gd name="T20" fmla="*/ 1295 w 11870"/>
              <a:gd name="T21" fmla="*/ 16706 h 20565"/>
              <a:gd name="T22" fmla="*/ 10575 w 11870"/>
              <a:gd name="T23" fmla="*/ 2565 h 20565"/>
              <a:gd name="T24" fmla="*/ 6106 w 11870"/>
              <a:gd name="T25" fmla="*/ 17805 h 20565"/>
              <a:gd name="T26" fmla="*/ 6423 w 11870"/>
              <a:gd name="T27" fmla="*/ 17927 h 20565"/>
              <a:gd name="T28" fmla="*/ 6643 w 11870"/>
              <a:gd name="T29" fmla="*/ 18147 h 20565"/>
              <a:gd name="T30" fmla="*/ 6765 w 11870"/>
              <a:gd name="T31" fmla="*/ 18464 h 20565"/>
              <a:gd name="T32" fmla="*/ 6765 w 11870"/>
              <a:gd name="T33" fmla="*/ 18806 h 20565"/>
              <a:gd name="T34" fmla="*/ 6643 w 11870"/>
              <a:gd name="T35" fmla="*/ 19124 h 20565"/>
              <a:gd name="T36" fmla="*/ 6423 w 11870"/>
              <a:gd name="T37" fmla="*/ 19343 h 20565"/>
              <a:gd name="T38" fmla="*/ 6106 w 11870"/>
              <a:gd name="T39" fmla="*/ 19465 h 20565"/>
              <a:gd name="T40" fmla="*/ 5764 w 11870"/>
              <a:gd name="T41" fmla="*/ 19465 h 20565"/>
              <a:gd name="T42" fmla="*/ 5446 w 11870"/>
              <a:gd name="T43" fmla="*/ 19343 h 20565"/>
              <a:gd name="T44" fmla="*/ 5227 w 11870"/>
              <a:gd name="T45" fmla="*/ 19124 h 20565"/>
              <a:gd name="T46" fmla="*/ 5105 w 11870"/>
              <a:gd name="T47" fmla="*/ 18806 h 20565"/>
              <a:gd name="T48" fmla="*/ 5105 w 11870"/>
              <a:gd name="T49" fmla="*/ 18464 h 20565"/>
              <a:gd name="T50" fmla="*/ 5227 w 11870"/>
              <a:gd name="T51" fmla="*/ 18147 h 20565"/>
              <a:gd name="T52" fmla="*/ 5446 w 11870"/>
              <a:gd name="T53" fmla="*/ 17927 h 20565"/>
              <a:gd name="T54" fmla="*/ 5764 w 11870"/>
              <a:gd name="T55" fmla="*/ 17805 h 20565"/>
              <a:gd name="T56" fmla="*/ 1295 w 11870"/>
              <a:gd name="T57" fmla="*/ 0 h 20565"/>
              <a:gd name="T58" fmla="*/ 782 w 11870"/>
              <a:gd name="T59" fmla="*/ 98 h 20565"/>
              <a:gd name="T60" fmla="*/ 366 w 11870"/>
              <a:gd name="T61" fmla="*/ 367 h 20565"/>
              <a:gd name="T62" fmla="*/ 98 w 11870"/>
              <a:gd name="T63" fmla="*/ 782 h 20565"/>
              <a:gd name="T64" fmla="*/ 0 w 11870"/>
              <a:gd name="T65" fmla="*/ 1295 h 20565"/>
              <a:gd name="T66" fmla="*/ 25 w 11870"/>
              <a:gd name="T67" fmla="*/ 19539 h 20565"/>
              <a:gd name="T68" fmla="*/ 220 w 11870"/>
              <a:gd name="T69" fmla="*/ 20003 h 20565"/>
              <a:gd name="T70" fmla="*/ 562 w 11870"/>
              <a:gd name="T71" fmla="*/ 20345 h 20565"/>
              <a:gd name="T72" fmla="*/ 1026 w 11870"/>
              <a:gd name="T73" fmla="*/ 20540 h 20565"/>
              <a:gd name="T74" fmla="*/ 10575 w 11870"/>
              <a:gd name="T75" fmla="*/ 20565 h 20565"/>
              <a:gd name="T76" fmla="*/ 11088 w 11870"/>
              <a:gd name="T77" fmla="*/ 20467 h 20565"/>
              <a:gd name="T78" fmla="*/ 11503 w 11870"/>
              <a:gd name="T79" fmla="*/ 20198 h 20565"/>
              <a:gd name="T80" fmla="*/ 11772 w 11870"/>
              <a:gd name="T81" fmla="*/ 19783 h 20565"/>
              <a:gd name="T82" fmla="*/ 11870 w 11870"/>
              <a:gd name="T83" fmla="*/ 19270 h 20565"/>
              <a:gd name="T84" fmla="*/ 11845 w 11870"/>
              <a:gd name="T85" fmla="*/ 1026 h 20565"/>
              <a:gd name="T86" fmla="*/ 11650 w 11870"/>
              <a:gd name="T87" fmla="*/ 562 h 20565"/>
              <a:gd name="T88" fmla="*/ 11308 w 11870"/>
              <a:gd name="T89" fmla="*/ 220 h 20565"/>
              <a:gd name="T90" fmla="*/ 10844 w 11870"/>
              <a:gd name="T91" fmla="*/ 25 h 20565"/>
              <a:gd name="T92" fmla="*/ 1295 w 11870"/>
              <a:gd name="T93" fmla="*/ 0 h 20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21;p2">
            <a:extLst>
              <a:ext uri="{FF2B5EF4-FFF2-40B4-BE49-F238E27FC236}">
                <a16:creationId xmlns:a16="http://schemas.microsoft.com/office/drawing/2014/main" id="{019EFDA9-8E25-F446-A703-DF00286B5AEB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515938"/>
            <a:ext cx="384175" cy="606425"/>
            <a:chOff x="6718575" y="2318625"/>
            <a:chExt cx="256950" cy="407375"/>
          </a:xfrm>
        </p:grpSpPr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538C2D3F-A5F6-9349-9515-E971B4176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4092 w 4092"/>
                <a:gd name="T1" fmla="*/ 902 h 902"/>
                <a:gd name="T2" fmla="*/ 4092 w 4092"/>
                <a:gd name="T3" fmla="*/ 1 h 902"/>
                <a:gd name="T4" fmla="*/ 0 w 4092"/>
                <a:gd name="T5" fmla="*/ 1 h 902"/>
                <a:gd name="T6" fmla="*/ 0 w 4092"/>
                <a:gd name="T7" fmla="*/ 902 h 902"/>
                <a:gd name="T8" fmla="*/ 4092 w 4092"/>
                <a:gd name="T9" fmla="*/ 902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9715AE93-9B03-6C48-B14D-E3ACE1CEF2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4092 w 4092"/>
                <a:gd name="T1" fmla="*/ 901 h 902"/>
                <a:gd name="T2" fmla="*/ 4092 w 4092"/>
                <a:gd name="T3" fmla="*/ 0 h 902"/>
                <a:gd name="T4" fmla="*/ 0 w 4092"/>
                <a:gd name="T5" fmla="*/ 0 h 902"/>
                <a:gd name="T6" fmla="*/ 0 w 4092"/>
                <a:gd name="T7" fmla="*/ 901 h 902"/>
                <a:gd name="T8" fmla="*/ 4092 w 4092"/>
                <a:gd name="T9" fmla="*/ 901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EB0F2CA6-3588-DD4E-840B-55B5F554F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1 h 1195"/>
                <a:gd name="T2" fmla="*/ 0 w 4092"/>
                <a:gd name="T3" fmla="*/ 171 h 1195"/>
                <a:gd name="T4" fmla="*/ 0 w 4092"/>
                <a:gd name="T5" fmla="*/ 171 h 1195"/>
                <a:gd name="T6" fmla="*/ 24 w 4092"/>
                <a:gd name="T7" fmla="*/ 318 h 1195"/>
                <a:gd name="T8" fmla="*/ 98 w 4092"/>
                <a:gd name="T9" fmla="*/ 464 h 1195"/>
                <a:gd name="T10" fmla="*/ 195 w 4092"/>
                <a:gd name="T11" fmla="*/ 585 h 1195"/>
                <a:gd name="T12" fmla="*/ 341 w 4092"/>
                <a:gd name="T13" fmla="*/ 659 h 1195"/>
                <a:gd name="T14" fmla="*/ 1875 w 4092"/>
                <a:gd name="T15" fmla="*/ 1170 h 1195"/>
                <a:gd name="T16" fmla="*/ 1875 w 4092"/>
                <a:gd name="T17" fmla="*/ 1170 h 1195"/>
                <a:gd name="T18" fmla="*/ 2046 w 4092"/>
                <a:gd name="T19" fmla="*/ 1194 h 1195"/>
                <a:gd name="T20" fmla="*/ 2046 w 4092"/>
                <a:gd name="T21" fmla="*/ 1194 h 1195"/>
                <a:gd name="T22" fmla="*/ 2216 w 4092"/>
                <a:gd name="T23" fmla="*/ 1170 h 1195"/>
                <a:gd name="T24" fmla="*/ 3751 w 4092"/>
                <a:gd name="T25" fmla="*/ 659 h 1195"/>
                <a:gd name="T26" fmla="*/ 3751 w 4092"/>
                <a:gd name="T27" fmla="*/ 659 h 1195"/>
                <a:gd name="T28" fmla="*/ 3897 w 4092"/>
                <a:gd name="T29" fmla="*/ 585 h 1195"/>
                <a:gd name="T30" fmla="*/ 3994 w 4092"/>
                <a:gd name="T31" fmla="*/ 464 h 1195"/>
                <a:gd name="T32" fmla="*/ 4067 w 4092"/>
                <a:gd name="T33" fmla="*/ 318 h 1195"/>
                <a:gd name="T34" fmla="*/ 4092 w 4092"/>
                <a:gd name="T35" fmla="*/ 171 h 1195"/>
                <a:gd name="T36" fmla="*/ 4092 w 4092"/>
                <a:gd name="T37" fmla="*/ 1 h 1195"/>
                <a:gd name="T38" fmla="*/ 0 w 4092"/>
                <a:gd name="T39" fmla="*/ 1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405C369C-B884-A64C-9E2B-BEBEF3BF2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1413 w 1414"/>
                <a:gd name="T1" fmla="*/ 6674 h 6675"/>
                <a:gd name="T2" fmla="*/ 1413 w 1414"/>
                <a:gd name="T3" fmla="*/ 6674 h 6675"/>
                <a:gd name="T4" fmla="*/ 585 w 1414"/>
                <a:gd name="T5" fmla="*/ 2850 h 6675"/>
                <a:gd name="T6" fmla="*/ 1 w 1414"/>
                <a:gd name="T7" fmla="*/ 1 h 6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AD5B7676-CA24-814D-BFA8-DCA955B803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7185 w 10278"/>
                <a:gd name="T1" fmla="*/ 12300 h 12301"/>
                <a:gd name="T2" fmla="*/ 7477 w 10278"/>
                <a:gd name="T3" fmla="*/ 11253 h 12301"/>
                <a:gd name="T4" fmla="*/ 7891 w 10278"/>
                <a:gd name="T5" fmla="*/ 10327 h 12301"/>
                <a:gd name="T6" fmla="*/ 8378 w 10278"/>
                <a:gd name="T7" fmla="*/ 9499 h 12301"/>
                <a:gd name="T8" fmla="*/ 9182 w 10278"/>
                <a:gd name="T9" fmla="*/ 8330 h 12301"/>
                <a:gd name="T10" fmla="*/ 9645 w 10278"/>
                <a:gd name="T11" fmla="*/ 7551 h 12301"/>
                <a:gd name="T12" fmla="*/ 10034 w 10278"/>
                <a:gd name="T13" fmla="*/ 6674 h 12301"/>
                <a:gd name="T14" fmla="*/ 10229 w 10278"/>
                <a:gd name="T15" fmla="*/ 5676 h 12301"/>
                <a:gd name="T16" fmla="*/ 10278 w 10278"/>
                <a:gd name="T17" fmla="*/ 5140 h 12301"/>
                <a:gd name="T18" fmla="*/ 10229 w 10278"/>
                <a:gd name="T19" fmla="*/ 4604 h 12301"/>
                <a:gd name="T20" fmla="*/ 10034 w 10278"/>
                <a:gd name="T21" fmla="*/ 3605 h 12301"/>
                <a:gd name="T22" fmla="*/ 9645 w 10278"/>
                <a:gd name="T23" fmla="*/ 2680 h 12301"/>
                <a:gd name="T24" fmla="*/ 9084 w 10278"/>
                <a:gd name="T25" fmla="*/ 1876 h 12301"/>
                <a:gd name="T26" fmla="*/ 8402 w 10278"/>
                <a:gd name="T27" fmla="*/ 1170 h 12301"/>
                <a:gd name="T28" fmla="*/ 7574 w 10278"/>
                <a:gd name="T29" fmla="*/ 634 h 12301"/>
                <a:gd name="T30" fmla="*/ 6673 w 10278"/>
                <a:gd name="T31" fmla="*/ 244 h 12301"/>
                <a:gd name="T32" fmla="*/ 5675 w 10278"/>
                <a:gd name="T33" fmla="*/ 25 h 12301"/>
                <a:gd name="T34" fmla="*/ 5139 w 10278"/>
                <a:gd name="T35" fmla="*/ 1 h 12301"/>
                <a:gd name="T36" fmla="*/ 4116 w 10278"/>
                <a:gd name="T37" fmla="*/ 98 h 12301"/>
                <a:gd name="T38" fmla="*/ 3142 w 10278"/>
                <a:gd name="T39" fmla="*/ 415 h 12301"/>
                <a:gd name="T40" fmla="*/ 2265 w 10278"/>
                <a:gd name="T41" fmla="*/ 878 h 12301"/>
                <a:gd name="T42" fmla="*/ 1510 w 10278"/>
                <a:gd name="T43" fmla="*/ 1511 h 12301"/>
                <a:gd name="T44" fmla="*/ 877 w 10278"/>
                <a:gd name="T45" fmla="*/ 2266 h 12301"/>
                <a:gd name="T46" fmla="*/ 414 w 10278"/>
                <a:gd name="T47" fmla="*/ 3143 h 12301"/>
                <a:gd name="T48" fmla="*/ 122 w 10278"/>
                <a:gd name="T49" fmla="*/ 4093 h 12301"/>
                <a:gd name="T50" fmla="*/ 0 w 10278"/>
                <a:gd name="T51" fmla="*/ 5140 h 12301"/>
                <a:gd name="T52" fmla="*/ 24 w 10278"/>
                <a:gd name="T53" fmla="*/ 5408 h 12301"/>
                <a:gd name="T54" fmla="*/ 122 w 10278"/>
                <a:gd name="T55" fmla="*/ 6187 h 12301"/>
                <a:gd name="T56" fmla="*/ 414 w 10278"/>
                <a:gd name="T57" fmla="*/ 7113 h 12301"/>
                <a:gd name="T58" fmla="*/ 852 w 10278"/>
                <a:gd name="T59" fmla="*/ 7941 h 12301"/>
                <a:gd name="T60" fmla="*/ 1364 w 10278"/>
                <a:gd name="T61" fmla="*/ 8720 h 12301"/>
                <a:gd name="T62" fmla="*/ 2143 w 10278"/>
                <a:gd name="T63" fmla="*/ 9913 h 12301"/>
                <a:gd name="T64" fmla="*/ 2606 w 10278"/>
                <a:gd name="T65" fmla="*/ 10766 h 12301"/>
                <a:gd name="T66" fmla="*/ 2971 w 10278"/>
                <a:gd name="T67" fmla="*/ 11764 h 12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887E0112-1A7B-9F41-ACF6-E0248BCDA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1413 w 1414"/>
                <a:gd name="T1" fmla="*/ 1 h 6675"/>
                <a:gd name="T2" fmla="*/ 1413 w 1414"/>
                <a:gd name="T3" fmla="*/ 1 h 6675"/>
                <a:gd name="T4" fmla="*/ 829 w 1414"/>
                <a:gd name="T5" fmla="*/ 2850 h 6675"/>
                <a:gd name="T6" fmla="*/ 1 w 1414"/>
                <a:gd name="T7" fmla="*/ 6674 h 6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AA631787-F139-FE45-A210-8565C3CD3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1 w 3606"/>
                <a:gd name="T1" fmla="*/ 73 h 780"/>
                <a:gd name="T2" fmla="*/ 829 w 3606"/>
                <a:gd name="T3" fmla="*/ 780 h 780"/>
                <a:gd name="T4" fmla="*/ 1657 w 3606"/>
                <a:gd name="T5" fmla="*/ 73 h 780"/>
                <a:gd name="T6" fmla="*/ 1657 w 3606"/>
                <a:gd name="T7" fmla="*/ 73 h 780"/>
                <a:gd name="T8" fmla="*/ 1730 w 3606"/>
                <a:gd name="T9" fmla="*/ 25 h 780"/>
                <a:gd name="T10" fmla="*/ 1803 w 3606"/>
                <a:gd name="T11" fmla="*/ 0 h 780"/>
                <a:gd name="T12" fmla="*/ 1876 w 3606"/>
                <a:gd name="T13" fmla="*/ 25 h 780"/>
                <a:gd name="T14" fmla="*/ 1949 w 3606"/>
                <a:gd name="T15" fmla="*/ 73 h 780"/>
                <a:gd name="T16" fmla="*/ 2777 w 3606"/>
                <a:gd name="T17" fmla="*/ 780 h 780"/>
                <a:gd name="T18" fmla="*/ 3605 w 3606"/>
                <a:gd name="T19" fmla="*/ 73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4FD48CD1-1197-354F-928E-15F0714C24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1 h 1"/>
                <a:gd name="T2" fmla="*/ 4092 w 4092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30;p2">
            <a:extLst>
              <a:ext uri="{FF2B5EF4-FFF2-40B4-BE49-F238E27FC236}">
                <a16:creationId xmlns:a16="http://schemas.microsoft.com/office/drawing/2014/main" id="{1B464292-1F2A-A04F-A6CE-68AC15D6245A}"/>
              </a:ext>
            </a:extLst>
          </p:cNvPr>
          <p:cNvGrpSpPr>
            <a:grpSpLocks/>
          </p:cNvGrpSpPr>
          <p:nvPr/>
        </p:nvGrpSpPr>
        <p:grpSpPr bwMode="auto">
          <a:xfrm>
            <a:off x="3198813" y="903288"/>
            <a:ext cx="395287" cy="403225"/>
            <a:chOff x="3951850" y="2985350"/>
            <a:chExt cx="407950" cy="416500"/>
          </a:xfrm>
        </p:grpSpPr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6BCEA4DA-3C3F-8446-870E-03D0D19D1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6284 w 12592"/>
                <a:gd name="T1" fmla="*/ 1 h 12593"/>
                <a:gd name="T2" fmla="*/ 5651 w 12592"/>
                <a:gd name="T3" fmla="*/ 49 h 12593"/>
                <a:gd name="T4" fmla="*/ 5017 w 12592"/>
                <a:gd name="T5" fmla="*/ 147 h 12593"/>
                <a:gd name="T6" fmla="*/ 4433 w 12592"/>
                <a:gd name="T7" fmla="*/ 293 h 12593"/>
                <a:gd name="T8" fmla="*/ 3848 w 12592"/>
                <a:gd name="T9" fmla="*/ 512 h 12593"/>
                <a:gd name="T10" fmla="*/ 3288 w 12592"/>
                <a:gd name="T11" fmla="*/ 780 h 12593"/>
                <a:gd name="T12" fmla="*/ 2777 w 12592"/>
                <a:gd name="T13" fmla="*/ 1072 h 12593"/>
                <a:gd name="T14" fmla="*/ 1851 w 12592"/>
                <a:gd name="T15" fmla="*/ 1852 h 12593"/>
                <a:gd name="T16" fmla="*/ 1072 w 12592"/>
                <a:gd name="T17" fmla="*/ 2777 h 12593"/>
                <a:gd name="T18" fmla="*/ 755 w 12592"/>
                <a:gd name="T19" fmla="*/ 3313 h 12593"/>
                <a:gd name="T20" fmla="*/ 487 w 12592"/>
                <a:gd name="T21" fmla="*/ 3849 h 12593"/>
                <a:gd name="T22" fmla="*/ 292 w 12592"/>
                <a:gd name="T23" fmla="*/ 4433 h 12593"/>
                <a:gd name="T24" fmla="*/ 122 w 12592"/>
                <a:gd name="T25" fmla="*/ 5042 h 12593"/>
                <a:gd name="T26" fmla="*/ 25 w 12592"/>
                <a:gd name="T27" fmla="*/ 5651 h 12593"/>
                <a:gd name="T28" fmla="*/ 0 w 12592"/>
                <a:gd name="T29" fmla="*/ 6308 h 12593"/>
                <a:gd name="T30" fmla="*/ 0 w 12592"/>
                <a:gd name="T31" fmla="*/ 6625 h 12593"/>
                <a:gd name="T32" fmla="*/ 73 w 12592"/>
                <a:gd name="T33" fmla="*/ 7258 h 12593"/>
                <a:gd name="T34" fmla="*/ 195 w 12592"/>
                <a:gd name="T35" fmla="*/ 7867 h 12593"/>
                <a:gd name="T36" fmla="*/ 390 w 12592"/>
                <a:gd name="T37" fmla="*/ 8476 h 12593"/>
                <a:gd name="T38" fmla="*/ 609 w 12592"/>
                <a:gd name="T39" fmla="*/ 9036 h 12593"/>
                <a:gd name="T40" fmla="*/ 901 w 12592"/>
                <a:gd name="T41" fmla="*/ 9572 h 12593"/>
                <a:gd name="T42" fmla="*/ 1437 w 12592"/>
                <a:gd name="T43" fmla="*/ 10303 h 12593"/>
                <a:gd name="T44" fmla="*/ 2290 w 12592"/>
                <a:gd name="T45" fmla="*/ 11155 h 12593"/>
                <a:gd name="T46" fmla="*/ 3020 w 12592"/>
                <a:gd name="T47" fmla="*/ 11691 h 12593"/>
                <a:gd name="T48" fmla="*/ 3556 w 12592"/>
                <a:gd name="T49" fmla="*/ 11983 h 12593"/>
                <a:gd name="T50" fmla="*/ 4141 w 12592"/>
                <a:gd name="T51" fmla="*/ 12202 h 12593"/>
                <a:gd name="T52" fmla="*/ 4725 w 12592"/>
                <a:gd name="T53" fmla="*/ 12397 h 12593"/>
                <a:gd name="T54" fmla="*/ 5334 w 12592"/>
                <a:gd name="T55" fmla="*/ 12519 h 12593"/>
                <a:gd name="T56" fmla="*/ 5967 w 12592"/>
                <a:gd name="T57" fmla="*/ 12592 h 12593"/>
                <a:gd name="T58" fmla="*/ 6284 w 12592"/>
                <a:gd name="T59" fmla="*/ 12592 h 12593"/>
                <a:gd name="T60" fmla="*/ 6941 w 12592"/>
                <a:gd name="T61" fmla="*/ 12568 h 12593"/>
                <a:gd name="T62" fmla="*/ 7550 w 12592"/>
                <a:gd name="T63" fmla="*/ 12470 h 12593"/>
                <a:gd name="T64" fmla="*/ 8159 w 12592"/>
                <a:gd name="T65" fmla="*/ 12300 h 12593"/>
                <a:gd name="T66" fmla="*/ 8744 w 12592"/>
                <a:gd name="T67" fmla="*/ 12105 h 12593"/>
                <a:gd name="T68" fmla="*/ 9279 w 12592"/>
                <a:gd name="T69" fmla="*/ 11837 h 12593"/>
                <a:gd name="T70" fmla="*/ 9815 w 12592"/>
                <a:gd name="T71" fmla="*/ 11520 h 12593"/>
                <a:gd name="T72" fmla="*/ 10741 w 12592"/>
                <a:gd name="T73" fmla="*/ 10741 h 12593"/>
                <a:gd name="T74" fmla="*/ 11520 w 12592"/>
                <a:gd name="T75" fmla="*/ 9816 h 12593"/>
                <a:gd name="T76" fmla="*/ 11812 w 12592"/>
                <a:gd name="T77" fmla="*/ 9304 h 12593"/>
                <a:gd name="T78" fmla="*/ 12080 w 12592"/>
                <a:gd name="T79" fmla="*/ 8744 h 12593"/>
                <a:gd name="T80" fmla="*/ 12299 w 12592"/>
                <a:gd name="T81" fmla="*/ 8184 h 12593"/>
                <a:gd name="T82" fmla="*/ 12446 w 12592"/>
                <a:gd name="T83" fmla="*/ 7575 h 12593"/>
                <a:gd name="T84" fmla="*/ 12543 w 12592"/>
                <a:gd name="T85" fmla="*/ 6942 h 12593"/>
                <a:gd name="T86" fmla="*/ 12592 w 12592"/>
                <a:gd name="T87" fmla="*/ 6308 h 12593"/>
                <a:gd name="T88" fmla="*/ 12567 w 12592"/>
                <a:gd name="T89" fmla="*/ 5968 h 12593"/>
                <a:gd name="T90" fmla="*/ 12519 w 12592"/>
                <a:gd name="T91" fmla="*/ 5334 h 12593"/>
                <a:gd name="T92" fmla="*/ 12397 w 12592"/>
                <a:gd name="T93" fmla="*/ 4725 h 12593"/>
                <a:gd name="T94" fmla="*/ 12202 w 12592"/>
                <a:gd name="T95" fmla="*/ 4141 h 12593"/>
                <a:gd name="T96" fmla="*/ 11958 w 12592"/>
                <a:gd name="T97" fmla="*/ 3581 h 12593"/>
                <a:gd name="T98" fmla="*/ 11666 w 12592"/>
                <a:gd name="T99" fmla="*/ 3045 h 12593"/>
                <a:gd name="T100" fmla="*/ 11155 w 12592"/>
                <a:gd name="T101" fmla="*/ 2290 h 12593"/>
                <a:gd name="T102" fmla="*/ 10302 w 12592"/>
                <a:gd name="T103" fmla="*/ 1437 h 12593"/>
                <a:gd name="T104" fmla="*/ 9547 w 12592"/>
                <a:gd name="T105" fmla="*/ 926 h 12593"/>
                <a:gd name="T106" fmla="*/ 9012 w 12592"/>
                <a:gd name="T107" fmla="*/ 634 h 12593"/>
                <a:gd name="T108" fmla="*/ 8451 w 12592"/>
                <a:gd name="T109" fmla="*/ 390 h 12593"/>
                <a:gd name="T110" fmla="*/ 7867 w 12592"/>
                <a:gd name="T111" fmla="*/ 220 h 12593"/>
                <a:gd name="T112" fmla="*/ 7258 w 12592"/>
                <a:gd name="T113" fmla="*/ 74 h 12593"/>
                <a:gd name="T114" fmla="*/ 6625 w 12592"/>
                <a:gd name="T115" fmla="*/ 25 h 12593"/>
                <a:gd name="T116" fmla="*/ 6284 w 12592"/>
                <a:gd name="T117" fmla="*/ 1 h 12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27EF871E-1D82-024A-957B-28F449DAAF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4823 w 9670"/>
                <a:gd name="T1" fmla="*/ 1 h 9670"/>
                <a:gd name="T2" fmla="*/ 3849 w 9670"/>
                <a:gd name="T3" fmla="*/ 98 h 9670"/>
                <a:gd name="T4" fmla="*/ 2947 w 9670"/>
                <a:gd name="T5" fmla="*/ 391 h 9670"/>
                <a:gd name="T6" fmla="*/ 2144 w 9670"/>
                <a:gd name="T7" fmla="*/ 829 h 9670"/>
                <a:gd name="T8" fmla="*/ 1413 w 9670"/>
                <a:gd name="T9" fmla="*/ 1438 h 9670"/>
                <a:gd name="T10" fmla="*/ 829 w 9670"/>
                <a:gd name="T11" fmla="*/ 2144 h 9670"/>
                <a:gd name="T12" fmla="*/ 390 w 9670"/>
                <a:gd name="T13" fmla="*/ 2972 h 9670"/>
                <a:gd name="T14" fmla="*/ 98 w 9670"/>
                <a:gd name="T15" fmla="*/ 3873 h 9670"/>
                <a:gd name="T16" fmla="*/ 1 w 9670"/>
                <a:gd name="T17" fmla="*/ 4847 h 9670"/>
                <a:gd name="T18" fmla="*/ 25 w 9670"/>
                <a:gd name="T19" fmla="*/ 5335 h 9670"/>
                <a:gd name="T20" fmla="*/ 220 w 9670"/>
                <a:gd name="T21" fmla="*/ 6284 h 9670"/>
                <a:gd name="T22" fmla="*/ 585 w 9670"/>
                <a:gd name="T23" fmla="*/ 7137 h 9670"/>
                <a:gd name="T24" fmla="*/ 1096 w 9670"/>
                <a:gd name="T25" fmla="*/ 7916 h 9670"/>
                <a:gd name="T26" fmla="*/ 1754 w 9670"/>
                <a:gd name="T27" fmla="*/ 8574 h 9670"/>
                <a:gd name="T28" fmla="*/ 2533 w 9670"/>
                <a:gd name="T29" fmla="*/ 9085 h 9670"/>
                <a:gd name="T30" fmla="*/ 3386 w 9670"/>
                <a:gd name="T31" fmla="*/ 9451 h 9670"/>
                <a:gd name="T32" fmla="*/ 4336 w 9670"/>
                <a:gd name="T33" fmla="*/ 9645 h 9670"/>
                <a:gd name="T34" fmla="*/ 4823 w 9670"/>
                <a:gd name="T35" fmla="*/ 9670 h 9670"/>
                <a:gd name="T36" fmla="*/ 5797 w 9670"/>
                <a:gd name="T37" fmla="*/ 9572 h 9670"/>
                <a:gd name="T38" fmla="*/ 6698 w 9670"/>
                <a:gd name="T39" fmla="*/ 9280 h 9670"/>
                <a:gd name="T40" fmla="*/ 7526 w 9670"/>
                <a:gd name="T41" fmla="*/ 8842 h 9670"/>
                <a:gd name="T42" fmla="*/ 8232 w 9670"/>
                <a:gd name="T43" fmla="*/ 8257 h 9670"/>
                <a:gd name="T44" fmla="*/ 8841 w 9670"/>
                <a:gd name="T45" fmla="*/ 7527 h 9670"/>
                <a:gd name="T46" fmla="*/ 9280 w 9670"/>
                <a:gd name="T47" fmla="*/ 6723 h 9670"/>
                <a:gd name="T48" fmla="*/ 9572 w 9670"/>
                <a:gd name="T49" fmla="*/ 5822 h 9670"/>
                <a:gd name="T50" fmla="*/ 9669 w 9670"/>
                <a:gd name="T51" fmla="*/ 4847 h 9670"/>
                <a:gd name="T52" fmla="*/ 9645 w 9670"/>
                <a:gd name="T53" fmla="*/ 4336 h 9670"/>
                <a:gd name="T54" fmla="*/ 9450 w 9670"/>
                <a:gd name="T55" fmla="*/ 3411 h 9670"/>
                <a:gd name="T56" fmla="*/ 9085 w 9670"/>
                <a:gd name="T57" fmla="*/ 2534 h 9670"/>
                <a:gd name="T58" fmla="*/ 8549 w 9670"/>
                <a:gd name="T59" fmla="*/ 1779 h 9670"/>
                <a:gd name="T60" fmla="*/ 7892 w 9670"/>
                <a:gd name="T61" fmla="*/ 1121 h 9670"/>
                <a:gd name="T62" fmla="*/ 7136 w 9670"/>
                <a:gd name="T63" fmla="*/ 585 h 9670"/>
                <a:gd name="T64" fmla="*/ 6260 w 9670"/>
                <a:gd name="T65" fmla="*/ 220 h 9670"/>
                <a:gd name="T66" fmla="*/ 5334 w 9670"/>
                <a:gd name="T67" fmla="*/ 25 h 9670"/>
                <a:gd name="T68" fmla="*/ 4823 w 9670"/>
                <a:gd name="T69" fmla="*/ 1 h 9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9476D47-9D4B-4843-839E-14B612348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3385 h 3386"/>
                <a:gd name="T2" fmla="*/ 0 w 3386"/>
                <a:gd name="T3" fmla="*/ 3385 h 3386"/>
                <a:gd name="T4" fmla="*/ 25 w 3386"/>
                <a:gd name="T5" fmla="*/ 3020 h 3386"/>
                <a:gd name="T6" fmla="*/ 74 w 3386"/>
                <a:gd name="T7" fmla="*/ 2704 h 3386"/>
                <a:gd name="T8" fmla="*/ 147 w 3386"/>
                <a:gd name="T9" fmla="*/ 2363 h 3386"/>
                <a:gd name="T10" fmla="*/ 268 w 3386"/>
                <a:gd name="T11" fmla="*/ 2070 h 3386"/>
                <a:gd name="T12" fmla="*/ 414 w 3386"/>
                <a:gd name="T13" fmla="*/ 1754 h 3386"/>
                <a:gd name="T14" fmla="*/ 585 w 3386"/>
                <a:gd name="T15" fmla="*/ 1486 h 3386"/>
                <a:gd name="T16" fmla="*/ 780 w 3386"/>
                <a:gd name="T17" fmla="*/ 1218 h 3386"/>
                <a:gd name="T18" fmla="*/ 999 w 3386"/>
                <a:gd name="T19" fmla="*/ 974 h 3386"/>
                <a:gd name="T20" fmla="*/ 1243 w 3386"/>
                <a:gd name="T21" fmla="*/ 755 h 3386"/>
                <a:gd name="T22" fmla="*/ 1510 w 3386"/>
                <a:gd name="T23" fmla="*/ 560 h 3386"/>
                <a:gd name="T24" fmla="*/ 1778 w 3386"/>
                <a:gd name="T25" fmla="*/ 390 h 3386"/>
                <a:gd name="T26" fmla="*/ 2071 w 3386"/>
                <a:gd name="T27" fmla="*/ 244 h 3386"/>
                <a:gd name="T28" fmla="*/ 2387 w 3386"/>
                <a:gd name="T29" fmla="*/ 146 h 3386"/>
                <a:gd name="T30" fmla="*/ 2704 w 3386"/>
                <a:gd name="T31" fmla="*/ 49 h 3386"/>
                <a:gd name="T32" fmla="*/ 3045 w 3386"/>
                <a:gd name="T33" fmla="*/ 0 h 3386"/>
                <a:gd name="T34" fmla="*/ 3386 w 3386"/>
                <a:gd name="T35" fmla="*/ 0 h 3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EB981E49-14A2-8C4F-8B83-7E6043C54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1024 h 6139"/>
                <a:gd name="T2" fmla="*/ 4969 w 6162"/>
                <a:gd name="T3" fmla="*/ 5992 h 6139"/>
                <a:gd name="T4" fmla="*/ 4969 w 6162"/>
                <a:gd name="T5" fmla="*/ 5992 h 6139"/>
                <a:gd name="T6" fmla="*/ 5042 w 6162"/>
                <a:gd name="T7" fmla="*/ 6041 h 6139"/>
                <a:gd name="T8" fmla="*/ 5115 w 6162"/>
                <a:gd name="T9" fmla="*/ 6090 h 6139"/>
                <a:gd name="T10" fmla="*/ 5212 w 6162"/>
                <a:gd name="T11" fmla="*/ 6114 h 6139"/>
                <a:gd name="T12" fmla="*/ 5310 w 6162"/>
                <a:gd name="T13" fmla="*/ 6138 h 6139"/>
                <a:gd name="T14" fmla="*/ 5407 w 6162"/>
                <a:gd name="T15" fmla="*/ 6114 h 6139"/>
                <a:gd name="T16" fmla="*/ 5480 w 6162"/>
                <a:gd name="T17" fmla="*/ 6090 h 6139"/>
                <a:gd name="T18" fmla="*/ 5577 w 6162"/>
                <a:gd name="T19" fmla="*/ 6041 h 6139"/>
                <a:gd name="T20" fmla="*/ 5651 w 6162"/>
                <a:gd name="T21" fmla="*/ 5992 h 6139"/>
                <a:gd name="T22" fmla="*/ 6016 w 6162"/>
                <a:gd name="T23" fmla="*/ 5627 h 6139"/>
                <a:gd name="T24" fmla="*/ 6016 w 6162"/>
                <a:gd name="T25" fmla="*/ 5627 h 6139"/>
                <a:gd name="T26" fmla="*/ 6089 w 6162"/>
                <a:gd name="T27" fmla="*/ 5554 h 6139"/>
                <a:gd name="T28" fmla="*/ 6138 w 6162"/>
                <a:gd name="T29" fmla="*/ 5456 h 6139"/>
                <a:gd name="T30" fmla="*/ 6162 w 6162"/>
                <a:gd name="T31" fmla="*/ 5359 h 6139"/>
                <a:gd name="T32" fmla="*/ 6162 w 6162"/>
                <a:gd name="T33" fmla="*/ 5286 h 6139"/>
                <a:gd name="T34" fmla="*/ 6162 w 6162"/>
                <a:gd name="T35" fmla="*/ 5188 h 6139"/>
                <a:gd name="T36" fmla="*/ 6138 w 6162"/>
                <a:gd name="T37" fmla="*/ 5091 h 6139"/>
                <a:gd name="T38" fmla="*/ 6089 w 6162"/>
                <a:gd name="T39" fmla="*/ 5018 h 6139"/>
                <a:gd name="T40" fmla="*/ 6016 w 6162"/>
                <a:gd name="T41" fmla="*/ 4921 h 6139"/>
                <a:gd name="T42" fmla="*/ 1072 w 6162"/>
                <a:gd name="T43" fmla="*/ 1 h 6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35;p2">
            <a:extLst>
              <a:ext uri="{FF2B5EF4-FFF2-40B4-BE49-F238E27FC236}">
                <a16:creationId xmlns:a16="http://schemas.microsoft.com/office/drawing/2014/main" id="{799E3376-52CB-6146-A302-9CBCB563EDB7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10150" y="4576763"/>
            <a:ext cx="1033463" cy="893762"/>
          </a:xfrm>
          <a:prstGeom prst="hexagon">
            <a:avLst>
              <a:gd name="adj" fmla="val 28720"/>
              <a:gd name="vf" fmla="val 115470"/>
            </a:avLst>
          </a:prstGeom>
          <a:noFill/>
          <a:ln w="19050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9" name="Google Shape;36;p2">
            <a:extLst>
              <a:ext uri="{FF2B5EF4-FFF2-40B4-BE49-F238E27FC236}">
                <a16:creationId xmlns:a16="http://schemas.microsoft.com/office/drawing/2014/main" id="{DB91B9A6-7146-264B-9A9A-C7295AD62B7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133975" y="4056063"/>
            <a:ext cx="539750" cy="468312"/>
          </a:xfrm>
          <a:prstGeom prst="hexagon">
            <a:avLst>
              <a:gd name="adj" fmla="val 28611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" name="Google Shape;37;p2">
            <a:extLst>
              <a:ext uri="{FF2B5EF4-FFF2-40B4-BE49-F238E27FC236}">
                <a16:creationId xmlns:a16="http://schemas.microsoft.com/office/drawing/2014/main" id="{B031AD6B-169A-1345-A126-A96E90D65EA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101975" y="3629025"/>
            <a:ext cx="1031875" cy="895350"/>
          </a:xfrm>
          <a:prstGeom prst="hexagon">
            <a:avLst>
              <a:gd name="adj" fmla="val 28604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1" name="Google Shape;38;p2">
            <a:extLst>
              <a:ext uri="{FF2B5EF4-FFF2-40B4-BE49-F238E27FC236}">
                <a16:creationId xmlns:a16="http://schemas.microsoft.com/office/drawing/2014/main" id="{5ED957EB-383A-464B-8D28-3CF4261FE9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530600" y="4576763"/>
            <a:ext cx="452438" cy="390525"/>
          </a:xfrm>
          <a:prstGeom prst="hexagon">
            <a:avLst>
              <a:gd name="adj" fmla="val 2874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" name="Google Shape;39;p2">
            <a:extLst>
              <a:ext uri="{FF2B5EF4-FFF2-40B4-BE49-F238E27FC236}">
                <a16:creationId xmlns:a16="http://schemas.microsoft.com/office/drawing/2014/main" id="{D9B84057-22EE-ED42-A525-A540507B3466}"/>
              </a:ext>
            </a:extLst>
          </p:cNvPr>
          <p:cNvSpPr>
            <a:spLocks/>
          </p:cNvSpPr>
          <p:nvPr/>
        </p:nvSpPr>
        <p:spPr bwMode="auto">
          <a:xfrm>
            <a:off x="5370513" y="4867275"/>
            <a:ext cx="312737" cy="312738"/>
          </a:xfrm>
          <a:custGeom>
            <a:avLst/>
            <a:gdLst>
              <a:gd name="T0" fmla="*/ 9550 w 17000"/>
              <a:gd name="T1" fmla="*/ 5935 h 16999"/>
              <a:gd name="T2" fmla="*/ 10454 w 17000"/>
              <a:gd name="T3" fmla="*/ 6546 h 16999"/>
              <a:gd name="T4" fmla="*/ 11064 w 17000"/>
              <a:gd name="T5" fmla="*/ 7449 h 16999"/>
              <a:gd name="T6" fmla="*/ 11260 w 17000"/>
              <a:gd name="T7" fmla="*/ 8499 h 16999"/>
              <a:gd name="T8" fmla="*/ 11064 w 17000"/>
              <a:gd name="T9" fmla="*/ 9550 h 16999"/>
              <a:gd name="T10" fmla="*/ 10454 w 17000"/>
              <a:gd name="T11" fmla="*/ 10453 h 16999"/>
              <a:gd name="T12" fmla="*/ 9550 w 17000"/>
              <a:gd name="T13" fmla="*/ 11064 h 16999"/>
              <a:gd name="T14" fmla="*/ 8231 w 17000"/>
              <a:gd name="T15" fmla="*/ 11259 h 16999"/>
              <a:gd name="T16" fmla="*/ 7206 w 17000"/>
              <a:gd name="T17" fmla="*/ 10942 h 16999"/>
              <a:gd name="T18" fmla="*/ 6351 w 17000"/>
              <a:gd name="T19" fmla="*/ 10233 h 16999"/>
              <a:gd name="T20" fmla="*/ 5862 w 17000"/>
              <a:gd name="T21" fmla="*/ 9281 h 16999"/>
              <a:gd name="T22" fmla="*/ 5740 w 17000"/>
              <a:gd name="T23" fmla="*/ 8231 h 16999"/>
              <a:gd name="T24" fmla="*/ 6058 w 17000"/>
              <a:gd name="T25" fmla="*/ 7205 h 16999"/>
              <a:gd name="T26" fmla="*/ 6766 w 17000"/>
              <a:gd name="T27" fmla="*/ 6350 h 16999"/>
              <a:gd name="T28" fmla="*/ 7719 w 17000"/>
              <a:gd name="T29" fmla="*/ 5862 h 16999"/>
              <a:gd name="T30" fmla="*/ 7914 w 17000"/>
              <a:gd name="T31" fmla="*/ 0 h 16999"/>
              <a:gd name="T32" fmla="*/ 7328 w 17000"/>
              <a:gd name="T33" fmla="*/ 244 h 16999"/>
              <a:gd name="T34" fmla="*/ 7035 w 17000"/>
              <a:gd name="T35" fmla="*/ 782 h 16999"/>
              <a:gd name="T36" fmla="*/ 5789 w 17000"/>
              <a:gd name="T37" fmla="*/ 2931 h 16999"/>
              <a:gd name="T38" fmla="*/ 3786 w 17000"/>
              <a:gd name="T39" fmla="*/ 1881 h 16999"/>
              <a:gd name="T40" fmla="*/ 3176 w 17000"/>
              <a:gd name="T41" fmla="*/ 1905 h 16999"/>
              <a:gd name="T42" fmla="*/ 1979 w 17000"/>
              <a:gd name="T43" fmla="*/ 3029 h 16999"/>
              <a:gd name="T44" fmla="*/ 1833 w 17000"/>
              <a:gd name="T45" fmla="*/ 3639 h 16999"/>
              <a:gd name="T46" fmla="*/ 3103 w 17000"/>
              <a:gd name="T47" fmla="*/ 5447 h 16999"/>
              <a:gd name="T48" fmla="*/ 2541 w 17000"/>
              <a:gd name="T49" fmla="*/ 6839 h 16999"/>
              <a:gd name="T50" fmla="*/ 343 w 17000"/>
              <a:gd name="T51" fmla="*/ 7229 h 16999"/>
              <a:gd name="T52" fmla="*/ 25 w 17000"/>
              <a:gd name="T53" fmla="*/ 7742 h 16999"/>
              <a:gd name="T54" fmla="*/ 74 w 17000"/>
              <a:gd name="T55" fmla="*/ 9403 h 16999"/>
              <a:gd name="T56" fmla="*/ 489 w 17000"/>
              <a:gd name="T57" fmla="*/ 9867 h 16999"/>
              <a:gd name="T58" fmla="*/ 2639 w 17000"/>
              <a:gd name="T59" fmla="*/ 10502 h 16999"/>
              <a:gd name="T60" fmla="*/ 2028 w 17000"/>
              <a:gd name="T61" fmla="*/ 12920 h 16999"/>
              <a:gd name="T62" fmla="*/ 1833 w 17000"/>
              <a:gd name="T63" fmla="*/ 13506 h 16999"/>
              <a:gd name="T64" fmla="*/ 2077 w 17000"/>
              <a:gd name="T65" fmla="*/ 14092 h 16999"/>
              <a:gd name="T66" fmla="*/ 3322 w 17000"/>
              <a:gd name="T67" fmla="*/ 15142 h 16999"/>
              <a:gd name="T68" fmla="*/ 3933 w 17000"/>
              <a:gd name="T69" fmla="*/ 15069 h 16999"/>
              <a:gd name="T70" fmla="*/ 6131 w 17000"/>
              <a:gd name="T71" fmla="*/ 14214 h 16999"/>
              <a:gd name="T72" fmla="*/ 7084 w 17000"/>
              <a:gd name="T73" fmla="*/ 16364 h 16999"/>
              <a:gd name="T74" fmla="*/ 7474 w 17000"/>
              <a:gd name="T75" fmla="*/ 16852 h 16999"/>
              <a:gd name="T76" fmla="*/ 9086 w 17000"/>
              <a:gd name="T77" fmla="*/ 16999 h 16999"/>
              <a:gd name="T78" fmla="*/ 9672 w 17000"/>
              <a:gd name="T79" fmla="*/ 16754 h 16999"/>
              <a:gd name="T80" fmla="*/ 9965 w 17000"/>
              <a:gd name="T81" fmla="*/ 16217 h 16999"/>
              <a:gd name="T82" fmla="*/ 11211 w 17000"/>
              <a:gd name="T83" fmla="*/ 14068 h 16999"/>
              <a:gd name="T84" fmla="*/ 13214 w 17000"/>
              <a:gd name="T85" fmla="*/ 15118 h 16999"/>
              <a:gd name="T86" fmla="*/ 13824 w 17000"/>
              <a:gd name="T87" fmla="*/ 15094 h 16999"/>
              <a:gd name="T88" fmla="*/ 15021 w 17000"/>
              <a:gd name="T89" fmla="*/ 13970 h 16999"/>
              <a:gd name="T90" fmla="*/ 15168 w 17000"/>
              <a:gd name="T91" fmla="*/ 13360 h 16999"/>
              <a:gd name="T92" fmla="*/ 13898 w 17000"/>
              <a:gd name="T93" fmla="*/ 11552 h 16999"/>
              <a:gd name="T94" fmla="*/ 14459 w 17000"/>
              <a:gd name="T95" fmla="*/ 10160 h 16999"/>
              <a:gd name="T96" fmla="*/ 16657 w 17000"/>
              <a:gd name="T97" fmla="*/ 9769 h 16999"/>
              <a:gd name="T98" fmla="*/ 16975 w 17000"/>
              <a:gd name="T99" fmla="*/ 9257 h 16999"/>
              <a:gd name="T100" fmla="*/ 16926 w 17000"/>
              <a:gd name="T101" fmla="*/ 7596 h 16999"/>
              <a:gd name="T102" fmla="*/ 16511 w 17000"/>
              <a:gd name="T103" fmla="*/ 7132 h 16999"/>
              <a:gd name="T104" fmla="*/ 14362 w 17000"/>
              <a:gd name="T105" fmla="*/ 6497 h 16999"/>
              <a:gd name="T106" fmla="*/ 14997 w 17000"/>
              <a:gd name="T107" fmla="*/ 4079 h 16999"/>
              <a:gd name="T108" fmla="*/ 15168 w 17000"/>
              <a:gd name="T109" fmla="*/ 3493 h 16999"/>
              <a:gd name="T110" fmla="*/ 14923 w 17000"/>
              <a:gd name="T111" fmla="*/ 2907 h 16999"/>
              <a:gd name="T112" fmla="*/ 13678 w 17000"/>
              <a:gd name="T113" fmla="*/ 1856 h 16999"/>
              <a:gd name="T114" fmla="*/ 13067 w 17000"/>
              <a:gd name="T115" fmla="*/ 1930 h 16999"/>
              <a:gd name="T116" fmla="*/ 10869 w 17000"/>
              <a:gd name="T117" fmla="*/ 2784 h 16999"/>
              <a:gd name="T118" fmla="*/ 9917 w 17000"/>
              <a:gd name="T119" fmla="*/ 635 h 16999"/>
              <a:gd name="T120" fmla="*/ 9526 w 17000"/>
              <a:gd name="T121" fmla="*/ 147 h 16999"/>
              <a:gd name="T122" fmla="*/ 7914 w 17000"/>
              <a:gd name="T123" fmla="*/ 0 h 16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40;p2">
            <a:extLst>
              <a:ext uri="{FF2B5EF4-FFF2-40B4-BE49-F238E27FC236}">
                <a16:creationId xmlns:a16="http://schemas.microsoft.com/office/drawing/2014/main" id="{7B4B0209-8476-A349-95C8-C024A588D605}"/>
              </a:ext>
            </a:extLst>
          </p:cNvPr>
          <p:cNvGrpSpPr>
            <a:grpSpLocks/>
          </p:cNvGrpSpPr>
          <p:nvPr/>
        </p:nvGrpSpPr>
        <p:grpSpPr bwMode="auto">
          <a:xfrm>
            <a:off x="5772150" y="4056063"/>
            <a:ext cx="573088" cy="550862"/>
            <a:chOff x="5241175" y="4959100"/>
            <a:chExt cx="539775" cy="517775"/>
          </a:xfrm>
        </p:grpSpPr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B8AF43A3-B389-FA46-A104-F7BF114863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4641 w 6449"/>
                <a:gd name="T1" fmla="*/ 0 h 7132"/>
                <a:gd name="T2" fmla="*/ 4470 w 6449"/>
                <a:gd name="T3" fmla="*/ 25 h 7132"/>
                <a:gd name="T4" fmla="*/ 4299 w 6449"/>
                <a:gd name="T5" fmla="*/ 49 h 7132"/>
                <a:gd name="T6" fmla="*/ 4128 w 6449"/>
                <a:gd name="T7" fmla="*/ 98 h 7132"/>
                <a:gd name="T8" fmla="*/ 3957 w 6449"/>
                <a:gd name="T9" fmla="*/ 147 h 7132"/>
                <a:gd name="T10" fmla="*/ 3786 w 6449"/>
                <a:gd name="T11" fmla="*/ 220 h 7132"/>
                <a:gd name="T12" fmla="*/ 3640 w 6449"/>
                <a:gd name="T13" fmla="*/ 318 h 7132"/>
                <a:gd name="T14" fmla="*/ 3517 w 6449"/>
                <a:gd name="T15" fmla="*/ 415 h 7132"/>
                <a:gd name="T16" fmla="*/ 3395 w 6449"/>
                <a:gd name="T17" fmla="*/ 538 h 7132"/>
                <a:gd name="T18" fmla="*/ 3273 w 6449"/>
                <a:gd name="T19" fmla="*/ 660 h 7132"/>
                <a:gd name="T20" fmla="*/ 3175 w 6449"/>
                <a:gd name="T21" fmla="*/ 806 h 7132"/>
                <a:gd name="T22" fmla="*/ 3078 w 6449"/>
                <a:gd name="T23" fmla="*/ 953 h 7132"/>
                <a:gd name="T24" fmla="*/ 3005 w 6449"/>
                <a:gd name="T25" fmla="*/ 1099 h 7132"/>
                <a:gd name="T26" fmla="*/ 2931 w 6449"/>
                <a:gd name="T27" fmla="*/ 1270 h 7132"/>
                <a:gd name="T28" fmla="*/ 2907 w 6449"/>
                <a:gd name="T29" fmla="*/ 1441 h 7132"/>
                <a:gd name="T30" fmla="*/ 2882 w 6449"/>
                <a:gd name="T31" fmla="*/ 1612 h 7132"/>
                <a:gd name="T32" fmla="*/ 2858 w 6449"/>
                <a:gd name="T33" fmla="*/ 1808 h 7132"/>
                <a:gd name="T34" fmla="*/ 2882 w 6449"/>
                <a:gd name="T35" fmla="*/ 2076 h 7132"/>
                <a:gd name="T36" fmla="*/ 2956 w 6449"/>
                <a:gd name="T37" fmla="*/ 2345 h 7132"/>
                <a:gd name="T38" fmla="*/ 3053 w 6449"/>
                <a:gd name="T39" fmla="*/ 2589 h 7132"/>
                <a:gd name="T40" fmla="*/ 3175 w 6449"/>
                <a:gd name="T41" fmla="*/ 2809 h 7132"/>
                <a:gd name="T42" fmla="*/ 0 w 6449"/>
                <a:gd name="T43" fmla="*/ 6546 h 7132"/>
                <a:gd name="T44" fmla="*/ 367 w 6449"/>
                <a:gd name="T45" fmla="*/ 6814 h 7132"/>
                <a:gd name="T46" fmla="*/ 709 w 6449"/>
                <a:gd name="T47" fmla="*/ 7132 h 7132"/>
                <a:gd name="T48" fmla="*/ 3884 w 6449"/>
                <a:gd name="T49" fmla="*/ 3419 h 7132"/>
                <a:gd name="T50" fmla="*/ 4055 w 6449"/>
                <a:gd name="T51" fmla="*/ 3493 h 7132"/>
                <a:gd name="T52" fmla="*/ 4250 w 6449"/>
                <a:gd name="T53" fmla="*/ 3542 h 7132"/>
                <a:gd name="T54" fmla="*/ 4445 w 6449"/>
                <a:gd name="T55" fmla="*/ 3566 h 7132"/>
                <a:gd name="T56" fmla="*/ 4641 w 6449"/>
                <a:gd name="T57" fmla="*/ 3590 h 7132"/>
                <a:gd name="T58" fmla="*/ 4836 w 6449"/>
                <a:gd name="T59" fmla="*/ 3566 h 7132"/>
                <a:gd name="T60" fmla="*/ 5007 w 6449"/>
                <a:gd name="T61" fmla="*/ 3542 h 7132"/>
                <a:gd name="T62" fmla="*/ 5178 w 6449"/>
                <a:gd name="T63" fmla="*/ 3517 h 7132"/>
                <a:gd name="T64" fmla="*/ 5349 w 6449"/>
                <a:gd name="T65" fmla="*/ 3444 h 7132"/>
                <a:gd name="T66" fmla="*/ 5496 w 6449"/>
                <a:gd name="T67" fmla="*/ 3371 h 7132"/>
                <a:gd name="T68" fmla="*/ 5642 w 6449"/>
                <a:gd name="T69" fmla="*/ 3273 h 7132"/>
                <a:gd name="T70" fmla="*/ 5789 w 6449"/>
                <a:gd name="T71" fmla="*/ 3175 h 7132"/>
                <a:gd name="T72" fmla="*/ 5911 w 6449"/>
                <a:gd name="T73" fmla="*/ 3053 h 7132"/>
                <a:gd name="T74" fmla="*/ 6033 w 6449"/>
                <a:gd name="T75" fmla="*/ 2931 h 7132"/>
                <a:gd name="T76" fmla="*/ 6131 w 6449"/>
                <a:gd name="T77" fmla="*/ 2809 h 7132"/>
                <a:gd name="T78" fmla="*/ 6228 w 6449"/>
                <a:gd name="T79" fmla="*/ 2638 h 7132"/>
                <a:gd name="T80" fmla="*/ 6302 w 6449"/>
                <a:gd name="T81" fmla="*/ 2491 h 7132"/>
                <a:gd name="T82" fmla="*/ 6350 w 6449"/>
                <a:gd name="T83" fmla="*/ 2320 h 7132"/>
                <a:gd name="T84" fmla="*/ 6399 w 6449"/>
                <a:gd name="T85" fmla="*/ 2149 h 7132"/>
                <a:gd name="T86" fmla="*/ 6424 w 6449"/>
                <a:gd name="T87" fmla="*/ 1979 h 7132"/>
                <a:gd name="T88" fmla="*/ 6448 w 6449"/>
                <a:gd name="T89" fmla="*/ 1808 h 7132"/>
                <a:gd name="T90" fmla="*/ 6424 w 6449"/>
                <a:gd name="T91" fmla="*/ 1612 h 7132"/>
                <a:gd name="T92" fmla="*/ 6399 w 6449"/>
                <a:gd name="T93" fmla="*/ 1441 h 7132"/>
                <a:gd name="T94" fmla="*/ 6350 w 6449"/>
                <a:gd name="T95" fmla="*/ 1270 h 7132"/>
                <a:gd name="T96" fmla="*/ 6302 w 6449"/>
                <a:gd name="T97" fmla="*/ 1099 h 7132"/>
                <a:gd name="T98" fmla="*/ 6228 w 6449"/>
                <a:gd name="T99" fmla="*/ 953 h 7132"/>
                <a:gd name="T100" fmla="*/ 6131 w 6449"/>
                <a:gd name="T101" fmla="*/ 806 h 7132"/>
                <a:gd name="T102" fmla="*/ 6033 w 6449"/>
                <a:gd name="T103" fmla="*/ 660 h 7132"/>
                <a:gd name="T104" fmla="*/ 5911 w 6449"/>
                <a:gd name="T105" fmla="*/ 538 h 7132"/>
                <a:gd name="T106" fmla="*/ 5789 w 6449"/>
                <a:gd name="T107" fmla="*/ 415 h 7132"/>
                <a:gd name="T108" fmla="*/ 5642 w 6449"/>
                <a:gd name="T109" fmla="*/ 318 h 7132"/>
                <a:gd name="T110" fmla="*/ 5496 w 6449"/>
                <a:gd name="T111" fmla="*/ 220 h 7132"/>
                <a:gd name="T112" fmla="*/ 5349 w 6449"/>
                <a:gd name="T113" fmla="*/ 147 h 7132"/>
                <a:gd name="T114" fmla="*/ 5178 w 6449"/>
                <a:gd name="T115" fmla="*/ 98 h 7132"/>
                <a:gd name="T116" fmla="*/ 5007 w 6449"/>
                <a:gd name="T117" fmla="*/ 49 h 7132"/>
                <a:gd name="T118" fmla="*/ 4836 w 6449"/>
                <a:gd name="T119" fmla="*/ 25 h 7132"/>
                <a:gd name="T120" fmla="*/ 4641 w 6449"/>
                <a:gd name="T121" fmla="*/ 0 h 7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418C1245-40BA-F04C-A3DD-9B6FC39F6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1563 w 5130"/>
                <a:gd name="T1" fmla="*/ 0 h 5936"/>
                <a:gd name="T2" fmla="*/ 1392 w 5130"/>
                <a:gd name="T3" fmla="*/ 25 h 5936"/>
                <a:gd name="T4" fmla="*/ 1221 w 5130"/>
                <a:gd name="T5" fmla="*/ 74 h 5936"/>
                <a:gd name="T6" fmla="*/ 1075 w 5130"/>
                <a:gd name="T7" fmla="*/ 147 h 5936"/>
                <a:gd name="T8" fmla="*/ 904 w 5130"/>
                <a:gd name="T9" fmla="*/ 220 h 5936"/>
                <a:gd name="T10" fmla="*/ 757 w 5130"/>
                <a:gd name="T11" fmla="*/ 318 h 5936"/>
                <a:gd name="T12" fmla="*/ 635 w 5130"/>
                <a:gd name="T13" fmla="*/ 416 h 5936"/>
                <a:gd name="T14" fmla="*/ 513 w 5130"/>
                <a:gd name="T15" fmla="*/ 538 h 5936"/>
                <a:gd name="T16" fmla="*/ 391 w 5130"/>
                <a:gd name="T17" fmla="*/ 660 h 5936"/>
                <a:gd name="T18" fmla="*/ 293 w 5130"/>
                <a:gd name="T19" fmla="*/ 806 h 5936"/>
                <a:gd name="T20" fmla="*/ 196 w 5130"/>
                <a:gd name="T21" fmla="*/ 953 h 5936"/>
                <a:gd name="T22" fmla="*/ 122 w 5130"/>
                <a:gd name="T23" fmla="*/ 1099 h 5936"/>
                <a:gd name="T24" fmla="*/ 74 w 5130"/>
                <a:gd name="T25" fmla="*/ 1270 h 5936"/>
                <a:gd name="T26" fmla="*/ 25 w 5130"/>
                <a:gd name="T27" fmla="*/ 1466 h 5936"/>
                <a:gd name="T28" fmla="*/ 0 w 5130"/>
                <a:gd name="T29" fmla="*/ 1637 h 5936"/>
                <a:gd name="T30" fmla="*/ 0 w 5130"/>
                <a:gd name="T31" fmla="*/ 1808 h 5936"/>
                <a:gd name="T32" fmla="*/ 0 w 5130"/>
                <a:gd name="T33" fmla="*/ 2003 h 5936"/>
                <a:gd name="T34" fmla="*/ 25 w 5130"/>
                <a:gd name="T35" fmla="*/ 2174 h 5936"/>
                <a:gd name="T36" fmla="*/ 74 w 5130"/>
                <a:gd name="T37" fmla="*/ 2345 h 5936"/>
                <a:gd name="T38" fmla="*/ 147 w 5130"/>
                <a:gd name="T39" fmla="*/ 2492 h 5936"/>
                <a:gd name="T40" fmla="*/ 220 w 5130"/>
                <a:gd name="T41" fmla="*/ 2663 h 5936"/>
                <a:gd name="T42" fmla="*/ 318 w 5130"/>
                <a:gd name="T43" fmla="*/ 2785 h 5936"/>
                <a:gd name="T44" fmla="*/ 415 w 5130"/>
                <a:gd name="T45" fmla="*/ 2931 h 5936"/>
                <a:gd name="T46" fmla="*/ 538 w 5130"/>
                <a:gd name="T47" fmla="*/ 3053 h 5936"/>
                <a:gd name="T48" fmla="*/ 660 w 5130"/>
                <a:gd name="T49" fmla="*/ 3175 h 5936"/>
                <a:gd name="T50" fmla="*/ 806 w 5130"/>
                <a:gd name="T51" fmla="*/ 3273 h 5936"/>
                <a:gd name="T52" fmla="*/ 953 w 5130"/>
                <a:gd name="T53" fmla="*/ 3371 h 5936"/>
                <a:gd name="T54" fmla="*/ 1099 w 5130"/>
                <a:gd name="T55" fmla="*/ 3444 h 5936"/>
                <a:gd name="T56" fmla="*/ 1270 w 5130"/>
                <a:gd name="T57" fmla="*/ 3493 h 5936"/>
                <a:gd name="T58" fmla="*/ 1466 w 5130"/>
                <a:gd name="T59" fmla="*/ 3542 h 5936"/>
                <a:gd name="T60" fmla="*/ 1710 w 5130"/>
                <a:gd name="T61" fmla="*/ 3566 h 5936"/>
                <a:gd name="T62" fmla="*/ 1979 w 5130"/>
                <a:gd name="T63" fmla="*/ 3566 h 5936"/>
                <a:gd name="T64" fmla="*/ 2223 w 5130"/>
                <a:gd name="T65" fmla="*/ 3517 h 5936"/>
                <a:gd name="T66" fmla="*/ 2467 w 5130"/>
                <a:gd name="T67" fmla="*/ 3444 h 5936"/>
                <a:gd name="T68" fmla="*/ 4396 w 5130"/>
                <a:gd name="T69" fmla="*/ 5935 h 5936"/>
                <a:gd name="T70" fmla="*/ 4738 w 5130"/>
                <a:gd name="T71" fmla="*/ 5642 h 5936"/>
                <a:gd name="T72" fmla="*/ 5129 w 5130"/>
                <a:gd name="T73" fmla="*/ 5374 h 5936"/>
                <a:gd name="T74" fmla="*/ 3200 w 5130"/>
                <a:gd name="T75" fmla="*/ 2858 h 5936"/>
                <a:gd name="T76" fmla="*/ 3322 w 5130"/>
                <a:gd name="T77" fmla="*/ 2687 h 5936"/>
                <a:gd name="T78" fmla="*/ 3419 w 5130"/>
                <a:gd name="T79" fmla="*/ 2516 h 5936"/>
                <a:gd name="T80" fmla="*/ 3493 w 5130"/>
                <a:gd name="T81" fmla="*/ 2321 h 5936"/>
                <a:gd name="T82" fmla="*/ 3542 w 5130"/>
                <a:gd name="T83" fmla="*/ 2101 h 5936"/>
                <a:gd name="T84" fmla="*/ 3566 w 5130"/>
                <a:gd name="T85" fmla="*/ 1930 h 5936"/>
                <a:gd name="T86" fmla="*/ 3566 w 5130"/>
                <a:gd name="T87" fmla="*/ 1734 h 5936"/>
                <a:gd name="T88" fmla="*/ 3566 w 5130"/>
                <a:gd name="T89" fmla="*/ 1564 h 5936"/>
                <a:gd name="T90" fmla="*/ 3517 w 5130"/>
                <a:gd name="T91" fmla="*/ 1393 h 5936"/>
                <a:gd name="T92" fmla="*/ 3468 w 5130"/>
                <a:gd name="T93" fmla="*/ 1222 h 5936"/>
                <a:gd name="T94" fmla="*/ 3419 w 5130"/>
                <a:gd name="T95" fmla="*/ 1075 h 5936"/>
                <a:gd name="T96" fmla="*/ 3346 w 5130"/>
                <a:gd name="T97" fmla="*/ 904 h 5936"/>
                <a:gd name="T98" fmla="*/ 3249 w 5130"/>
                <a:gd name="T99" fmla="*/ 758 h 5936"/>
                <a:gd name="T100" fmla="*/ 3151 w 5130"/>
                <a:gd name="T101" fmla="*/ 635 h 5936"/>
                <a:gd name="T102" fmla="*/ 3029 w 5130"/>
                <a:gd name="T103" fmla="*/ 513 h 5936"/>
                <a:gd name="T104" fmla="*/ 2907 w 5130"/>
                <a:gd name="T105" fmla="*/ 391 h 5936"/>
                <a:gd name="T106" fmla="*/ 2760 w 5130"/>
                <a:gd name="T107" fmla="*/ 294 h 5936"/>
                <a:gd name="T108" fmla="*/ 2614 w 5130"/>
                <a:gd name="T109" fmla="*/ 196 h 5936"/>
                <a:gd name="T110" fmla="*/ 2443 w 5130"/>
                <a:gd name="T111" fmla="*/ 123 h 5936"/>
                <a:gd name="T112" fmla="*/ 2272 w 5130"/>
                <a:gd name="T113" fmla="*/ 74 h 5936"/>
                <a:gd name="T114" fmla="*/ 2101 w 5130"/>
                <a:gd name="T115" fmla="*/ 25 h 5936"/>
                <a:gd name="T116" fmla="*/ 1930 w 5130"/>
                <a:gd name="T117" fmla="*/ 0 h 5936"/>
                <a:gd name="T118" fmla="*/ 1563 w 5130"/>
                <a:gd name="T119" fmla="*/ 0 h 5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F05E4487-004C-5749-8722-8B3B957A8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6839 w 7205"/>
                <a:gd name="T1" fmla="*/ 1 h 4373"/>
                <a:gd name="T2" fmla="*/ 3224 w 7205"/>
                <a:gd name="T3" fmla="*/ 1491 h 4373"/>
                <a:gd name="T4" fmla="*/ 3102 w 7205"/>
                <a:gd name="T5" fmla="*/ 1368 h 4373"/>
                <a:gd name="T6" fmla="*/ 2980 w 7205"/>
                <a:gd name="T7" fmla="*/ 1246 h 4373"/>
                <a:gd name="T8" fmla="*/ 2858 w 7205"/>
                <a:gd name="T9" fmla="*/ 1124 h 4373"/>
                <a:gd name="T10" fmla="*/ 2687 w 7205"/>
                <a:gd name="T11" fmla="*/ 1026 h 4373"/>
                <a:gd name="T12" fmla="*/ 2540 w 7205"/>
                <a:gd name="T13" fmla="*/ 953 h 4373"/>
                <a:gd name="T14" fmla="*/ 2369 w 7205"/>
                <a:gd name="T15" fmla="*/ 880 h 4373"/>
                <a:gd name="T16" fmla="*/ 2198 w 7205"/>
                <a:gd name="T17" fmla="*/ 831 h 4373"/>
                <a:gd name="T18" fmla="*/ 2027 w 7205"/>
                <a:gd name="T19" fmla="*/ 807 h 4373"/>
                <a:gd name="T20" fmla="*/ 1856 w 7205"/>
                <a:gd name="T21" fmla="*/ 782 h 4373"/>
                <a:gd name="T22" fmla="*/ 1685 w 7205"/>
                <a:gd name="T23" fmla="*/ 807 h 4373"/>
                <a:gd name="T24" fmla="*/ 1514 w 7205"/>
                <a:gd name="T25" fmla="*/ 807 h 4373"/>
                <a:gd name="T26" fmla="*/ 1343 w 7205"/>
                <a:gd name="T27" fmla="*/ 856 h 4373"/>
                <a:gd name="T28" fmla="*/ 1172 w 7205"/>
                <a:gd name="T29" fmla="*/ 904 h 4373"/>
                <a:gd name="T30" fmla="*/ 1026 w 7205"/>
                <a:gd name="T31" fmla="*/ 978 h 4373"/>
                <a:gd name="T32" fmla="*/ 879 w 7205"/>
                <a:gd name="T33" fmla="*/ 1051 h 4373"/>
                <a:gd name="T34" fmla="*/ 733 w 7205"/>
                <a:gd name="T35" fmla="*/ 1149 h 4373"/>
                <a:gd name="T36" fmla="*/ 586 w 7205"/>
                <a:gd name="T37" fmla="*/ 1271 h 4373"/>
                <a:gd name="T38" fmla="*/ 464 w 7205"/>
                <a:gd name="T39" fmla="*/ 1393 h 4373"/>
                <a:gd name="T40" fmla="*/ 342 w 7205"/>
                <a:gd name="T41" fmla="*/ 1515 h 4373"/>
                <a:gd name="T42" fmla="*/ 244 w 7205"/>
                <a:gd name="T43" fmla="*/ 1686 h 4373"/>
                <a:gd name="T44" fmla="*/ 171 w 7205"/>
                <a:gd name="T45" fmla="*/ 1832 h 4373"/>
                <a:gd name="T46" fmla="*/ 98 w 7205"/>
                <a:gd name="T47" fmla="*/ 2003 h 4373"/>
                <a:gd name="T48" fmla="*/ 49 w 7205"/>
                <a:gd name="T49" fmla="*/ 2174 h 4373"/>
                <a:gd name="T50" fmla="*/ 25 w 7205"/>
                <a:gd name="T51" fmla="*/ 2345 h 4373"/>
                <a:gd name="T52" fmla="*/ 0 w 7205"/>
                <a:gd name="T53" fmla="*/ 2516 h 4373"/>
                <a:gd name="T54" fmla="*/ 0 w 7205"/>
                <a:gd name="T55" fmla="*/ 2687 h 4373"/>
                <a:gd name="T56" fmla="*/ 25 w 7205"/>
                <a:gd name="T57" fmla="*/ 2858 h 4373"/>
                <a:gd name="T58" fmla="*/ 73 w 7205"/>
                <a:gd name="T59" fmla="*/ 3029 h 4373"/>
                <a:gd name="T60" fmla="*/ 122 w 7205"/>
                <a:gd name="T61" fmla="*/ 3200 h 4373"/>
                <a:gd name="T62" fmla="*/ 195 w 7205"/>
                <a:gd name="T63" fmla="*/ 3347 h 4373"/>
                <a:gd name="T64" fmla="*/ 269 w 7205"/>
                <a:gd name="T65" fmla="*/ 3518 h 4373"/>
                <a:gd name="T66" fmla="*/ 366 w 7205"/>
                <a:gd name="T67" fmla="*/ 3640 h 4373"/>
                <a:gd name="T68" fmla="*/ 464 w 7205"/>
                <a:gd name="T69" fmla="*/ 3786 h 4373"/>
                <a:gd name="T70" fmla="*/ 611 w 7205"/>
                <a:gd name="T71" fmla="*/ 3908 h 4373"/>
                <a:gd name="T72" fmla="*/ 733 w 7205"/>
                <a:gd name="T73" fmla="*/ 4031 h 4373"/>
                <a:gd name="T74" fmla="*/ 904 w 7205"/>
                <a:gd name="T75" fmla="*/ 4128 h 4373"/>
                <a:gd name="T76" fmla="*/ 1050 w 7205"/>
                <a:gd name="T77" fmla="*/ 4201 h 4373"/>
                <a:gd name="T78" fmla="*/ 1221 w 7205"/>
                <a:gd name="T79" fmla="*/ 4275 h 4373"/>
                <a:gd name="T80" fmla="*/ 1392 w 7205"/>
                <a:gd name="T81" fmla="*/ 4324 h 4373"/>
                <a:gd name="T82" fmla="*/ 1563 w 7205"/>
                <a:gd name="T83" fmla="*/ 4348 h 4373"/>
                <a:gd name="T84" fmla="*/ 1734 w 7205"/>
                <a:gd name="T85" fmla="*/ 4372 h 4373"/>
                <a:gd name="T86" fmla="*/ 1905 w 7205"/>
                <a:gd name="T87" fmla="*/ 4372 h 4373"/>
                <a:gd name="T88" fmla="*/ 2076 w 7205"/>
                <a:gd name="T89" fmla="*/ 4348 h 4373"/>
                <a:gd name="T90" fmla="*/ 2247 w 7205"/>
                <a:gd name="T91" fmla="*/ 4299 h 4373"/>
                <a:gd name="T92" fmla="*/ 2418 w 7205"/>
                <a:gd name="T93" fmla="*/ 4250 h 4373"/>
                <a:gd name="T94" fmla="*/ 2565 w 7205"/>
                <a:gd name="T95" fmla="*/ 4201 h 4373"/>
                <a:gd name="T96" fmla="*/ 2711 w 7205"/>
                <a:gd name="T97" fmla="*/ 4104 h 4373"/>
                <a:gd name="T98" fmla="*/ 2858 w 7205"/>
                <a:gd name="T99" fmla="*/ 4006 h 4373"/>
                <a:gd name="T100" fmla="*/ 3004 w 7205"/>
                <a:gd name="T101" fmla="*/ 3908 h 4373"/>
                <a:gd name="T102" fmla="*/ 3126 w 7205"/>
                <a:gd name="T103" fmla="*/ 3786 h 4373"/>
                <a:gd name="T104" fmla="*/ 3248 w 7205"/>
                <a:gd name="T105" fmla="*/ 3640 h 4373"/>
                <a:gd name="T106" fmla="*/ 3346 w 7205"/>
                <a:gd name="T107" fmla="*/ 3493 h 4373"/>
                <a:gd name="T108" fmla="*/ 3468 w 7205"/>
                <a:gd name="T109" fmla="*/ 3200 h 4373"/>
                <a:gd name="T110" fmla="*/ 3541 w 7205"/>
                <a:gd name="T111" fmla="*/ 2931 h 4373"/>
                <a:gd name="T112" fmla="*/ 3590 w 7205"/>
                <a:gd name="T113" fmla="*/ 2638 h 4373"/>
                <a:gd name="T114" fmla="*/ 3566 w 7205"/>
                <a:gd name="T115" fmla="*/ 2345 h 4373"/>
                <a:gd name="T116" fmla="*/ 7205 w 7205"/>
                <a:gd name="T117" fmla="*/ 856 h 4373"/>
                <a:gd name="T118" fmla="*/ 6985 w 7205"/>
                <a:gd name="T119" fmla="*/ 440 h 4373"/>
                <a:gd name="T120" fmla="*/ 6839 w 7205"/>
                <a:gd name="T121" fmla="*/ 1 h 4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DD92C961-3586-8A46-B23B-E85D55486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1491 w 3567"/>
                <a:gd name="T1" fmla="*/ 0 h 6399"/>
                <a:gd name="T2" fmla="*/ 1393 w 3567"/>
                <a:gd name="T3" fmla="*/ 2858 h 6399"/>
                <a:gd name="T4" fmla="*/ 1198 w 3567"/>
                <a:gd name="T5" fmla="*/ 2907 h 6399"/>
                <a:gd name="T6" fmla="*/ 1002 w 3567"/>
                <a:gd name="T7" fmla="*/ 3004 h 6399"/>
                <a:gd name="T8" fmla="*/ 807 w 3567"/>
                <a:gd name="T9" fmla="*/ 3102 h 6399"/>
                <a:gd name="T10" fmla="*/ 636 w 3567"/>
                <a:gd name="T11" fmla="*/ 3224 h 6399"/>
                <a:gd name="T12" fmla="*/ 489 w 3567"/>
                <a:gd name="T13" fmla="*/ 3346 h 6399"/>
                <a:gd name="T14" fmla="*/ 392 w 3567"/>
                <a:gd name="T15" fmla="*/ 3493 h 6399"/>
                <a:gd name="T16" fmla="*/ 269 w 3567"/>
                <a:gd name="T17" fmla="*/ 3639 h 6399"/>
                <a:gd name="T18" fmla="*/ 196 w 3567"/>
                <a:gd name="T19" fmla="*/ 3786 h 6399"/>
                <a:gd name="T20" fmla="*/ 123 w 3567"/>
                <a:gd name="T21" fmla="*/ 3932 h 6399"/>
                <a:gd name="T22" fmla="*/ 74 w 3567"/>
                <a:gd name="T23" fmla="*/ 4103 h 6399"/>
                <a:gd name="T24" fmla="*/ 25 w 3567"/>
                <a:gd name="T25" fmla="*/ 4274 h 6399"/>
                <a:gd name="T26" fmla="*/ 1 w 3567"/>
                <a:gd name="T27" fmla="*/ 4445 h 6399"/>
                <a:gd name="T28" fmla="*/ 1 w 3567"/>
                <a:gd name="T29" fmla="*/ 4616 h 6399"/>
                <a:gd name="T30" fmla="*/ 1 w 3567"/>
                <a:gd name="T31" fmla="*/ 4787 h 6399"/>
                <a:gd name="T32" fmla="*/ 25 w 3567"/>
                <a:gd name="T33" fmla="*/ 4958 h 6399"/>
                <a:gd name="T34" fmla="*/ 74 w 3567"/>
                <a:gd name="T35" fmla="*/ 5129 h 6399"/>
                <a:gd name="T36" fmla="*/ 123 w 3567"/>
                <a:gd name="T37" fmla="*/ 5276 h 6399"/>
                <a:gd name="T38" fmla="*/ 196 w 3567"/>
                <a:gd name="T39" fmla="*/ 5447 h 6399"/>
                <a:gd name="T40" fmla="*/ 294 w 3567"/>
                <a:gd name="T41" fmla="*/ 5593 h 6399"/>
                <a:gd name="T42" fmla="*/ 416 w 3567"/>
                <a:gd name="T43" fmla="*/ 5740 h 6399"/>
                <a:gd name="T44" fmla="*/ 538 w 3567"/>
                <a:gd name="T45" fmla="*/ 5886 h 6399"/>
                <a:gd name="T46" fmla="*/ 660 w 3567"/>
                <a:gd name="T47" fmla="*/ 6008 h 6399"/>
                <a:gd name="T48" fmla="*/ 807 w 3567"/>
                <a:gd name="T49" fmla="*/ 6106 h 6399"/>
                <a:gd name="T50" fmla="*/ 953 w 3567"/>
                <a:gd name="T51" fmla="*/ 6179 h 6399"/>
                <a:gd name="T52" fmla="*/ 1124 w 3567"/>
                <a:gd name="T53" fmla="*/ 6252 h 6399"/>
                <a:gd name="T54" fmla="*/ 1271 w 3567"/>
                <a:gd name="T55" fmla="*/ 6326 h 6399"/>
                <a:gd name="T56" fmla="*/ 1442 w 3567"/>
                <a:gd name="T57" fmla="*/ 6350 h 6399"/>
                <a:gd name="T58" fmla="*/ 1613 w 3567"/>
                <a:gd name="T59" fmla="*/ 6375 h 6399"/>
                <a:gd name="T60" fmla="*/ 1784 w 3567"/>
                <a:gd name="T61" fmla="*/ 6399 h 6399"/>
                <a:gd name="T62" fmla="*/ 1955 w 3567"/>
                <a:gd name="T63" fmla="*/ 6375 h 6399"/>
                <a:gd name="T64" fmla="*/ 2126 w 3567"/>
                <a:gd name="T65" fmla="*/ 6350 h 6399"/>
                <a:gd name="T66" fmla="*/ 2297 w 3567"/>
                <a:gd name="T67" fmla="*/ 6301 h 6399"/>
                <a:gd name="T68" fmla="*/ 2468 w 3567"/>
                <a:gd name="T69" fmla="*/ 6252 h 6399"/>
                <a:gd name="T70" fmla="*/ 2614 w 3567"/>
                <a:gd name="T71" fmla="*/ 6179 h 6399"/>
                <a:gd name="T72" fmla="*/ 2785 w 3567"/>
                <a:gd name="T73" fmla="*/ 6082 h 6399"/>
                <a:gd name="T74" fmla="*/ 2932 w 3567"/>
                <a:gd name="T75" fmla="*/ 5984 h 6399"/>
                <a:gd name="T76" fmla="*/ 3054 w 3567"/>
                <a:gd name="T77" fmla="*/ 5862 h 6399"/>
                <a:gd name="T78" fmla="*/ 3176 w 3567"/>
                <a:gd name="T79" fmla="*/ 5715 h 6399"/>
                <a:gd name="T80" fmla="*/ 3273 w 3567"/>
                <a:gd name="T81" fmla="*/ 5569 h 6399"/>
                <a:gd name="T82" fmla="*/ 3371 w 3567"/>
                <a:gd name="T83" fmla="*/ 5422 h 6399"/>
                <a:gd name="T84" fmla="*/ 3444 w 3567"/>
                <a:gd name="T85" fmla="*/ 5276 h 6399"/>
                <a:gd name="T86" fmla="*/ 3493 w 3567"/>
                <a:gd name="T87" fmla="*/ 5105 h 6399"/>
                <a:gd name="T88" fmla="*/ 3542 w 3567"/>
                <a:gd name="T89" fmla="*/ 4934 h 6399"/>
                <a:gd name="T90" fmla="*/ 3567 w 3567"/>
                <a:gd name="T91" fmla="*/ 4763 h 6399"/>
                <a:gd name="T92" fmla="*/ 3567 w 3567"/>
                <a:gd name="T93" fmla="*/ 4592 h 6399"/>
                <a:gd name="T94" fmla="*/ 3567 w 3567"/>
                <a:gd name="T95" fmla="*/ 4421 h 6399"/>
                <a:gd name="T96" fmla="*/ 3542 w 3567"/>
                <a:gd name="T97" fmla="*/ 4250 h 6399"/>
                <a:gd name="T98" fmla="*/ 3493 w 3567"/>
                <a:gd name="T99" fmla="*/ 4079 h 6399"/>
                <a:gd name="T100" fmla="*/ 3420 w 3567"/>
                <a:gd name="T101" fmla="*/ 3908 h 6399"/>
                <a:gd name="T102" fmla="*/ 3347 w 3567"/>
                <a:gd name="T103" fmla="*/ 3761 h 6399"/>
                <a:gd name="T104" fmla="*/ 3273 w 3567"/>
                <a:gd name="T105" fmla="*/ 3615 h 6399"/>
                <a:gd name="T106" fmla="*/ 3151 w 3567"/>
                <a:gd name="T107" fmla="*/ 3468 h 6399"/>
                <a:gd name="T108" fmla="*/ 2980 w 3567"/>
                <a:gd name="T109" fmla="*/ 3273 h 6399"/>
                <a:gd name="T110" fmla="*/ 2761 w 3567"/>
                <a:gd name="T111" fmla="*/ 3102 h 6399"/>
                <a:gd name="T112" fmla="*/ 2541 w 3567"/>
                <a:gd name="T113" fmla="*/ 2980 h 6399"/>
                <a:gd name="T114" fmla="*/ 2321 w 3567"/>
                <a:gd name="T115" fmla="*/ 2907 h 6399"/>
                <a:gd name="T116" fmla="*/ 2419 w 3567"/>
                <a:gd name="T117" fmla="*/ 25 h 6399"/>
                <a:gd name="T118" fmla="*/ 2419 w 3567"/>
                <a:gd name="T119" fmla="*/ 25 h 6399"/>
                <a:gd name="T120" fmla="*/ 2126 w 3567"/>
                <a:gd name="T121" fmla="*/ 49 h 6399"/>
                <a:gd name="T122" fmla="*/ 1808 w 3567"/>
                <a:gd name="T123" fmla="*/ 25 h 6399"/>
                <a:gd name="T124" fmla="*/ 1491 w 3567"/>
                <a:gd name="T125" fmla="*/ 0 h 6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0C15E75B-E56B-4D43-B7BE-B5143E416E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4592 w 6474"/>
                <a:gd name="T1" fmla="*/ 0 h 3591"/>
                <a:gd name="T2" fmla="*/ 4422 w 6474"/>
                <a:gd name="T3" fmla="*/ 25 h 3591"/>
                <a:gd name="T4" fmla="*/ 4251 w 6474"/>
                <a:gd name="T5" fmla="*/ 73 h 3591"/>
                <a:gd name="T6" fmla="*/ 4080 w 6474"/>
                <a:gd name="T7" fmla="*/ 122 h 3591"/>
                <a:gd name="T8" fmla="*/ 3884 w 6474"/>
                <a:gd name="T9" fmla="*/ 196 h 3591"/>
                <a:gd name="T10" fmla="*/ 3713 w 6474"/>
                <a:gd name="T11" fmla="*/ 293 h 3591"/>
                <a:gd name="T12" fmla="*/ 3567 w 6474"/>
                <a:gd name="T13" fmla="*/ 391 h 3591"/>
                <a:gd name="T14" fmla="*/ 3420 w 6474"/>
                <a:gd name="T15" fmla="*/ 513 h 3591"/>
                <a:gd name="T16" fmla="*/ 3298 w 6474"/>
                <a:gd name="T17" fmla="*/ 660 h 3591"/>
                <a:gd name="T18" fmla="*/ 3200 w 6474"/>
                <a:gd name="T19" fmla="*/ 806 h 3591"/>
                <a:gd name="T20" fmla="*/ 3103 w 6474"/>
                <a:gd name="T21" fmla="*/ 953 h 3591"/>
                <a:gd name="T22" fmla="*/ 3029 w 6474"/>
                <a:gd name="T23" fmla="*/ 1124 h 3591"/>
                <a:gd name="T24" fmla="*/ 99 w 6474"/>
                <a:gd name="T25" fmla="*/ 757 h 3591"/>
                <a:gd name="T26" fmla="*/ 74 w 6474"/>
                <a:gd name="T27" fmla="*/ 1221 h 3591"/>
                <a:gd name="T28" fmla="*/ 1 w 6474"/>
                <a:gd name="T29" fmla="*/ 1661 h 3591"/>
                <a:gd name="T30" fmla="*/ 2907 w 6474"/>
                <a:gd name="T31" fmla="*/ 2027 h 3591"/>
                <a:gd name="T32" fmla="*/ 2932 w 6474"/>
                <a:gd name="T33" fmla="*/ 2223 h 3591"/>
                <a:gd name="T34" fmla="*/ 3005 w 6474"/>
                <a:gd name="T35" fmla="*/ 2418 h 3591"/>
                <a:gd name="T36" fmla="*/ 3078 w 6474"/>
                <a:gd name="T37" fmla="*/ 2565 h 3591"/>
                <a:gd name="T38" fmla="*/ 3152 w 6474"/>
                <a:gd name="T39" fmla="*/ 2736 h 3591"/>
                <a:gd name="T40" fmla="*/ 3249 w 6474"/>
                <a:gd name="T41" fmla="*/ 2882 h 3591"/>
                <a:gd name="T42" fmla="*/ 3371 w 6474"/>
                <a:gd name="T43" fmla="*/ 3004 h 3591"/>
                <a:gd name="T44" fmla="*/ 3493 w 6474"/>
                <a:gd name="T45" fmla="*/ 3126 h 3591"/>
                <a:gd name="T46" fmla="*/ 3616 w 6474"/>
                <a:gd name="T47" fmla="*/ 3248 h 3591"/>
                <a:gd name="T48" fmla="*/ 3762 w 6474"/>
                <a:gd name="T49" fmla="*/ 3346 h 3591"/>
                <a:gd name="T50" fmla="*/ 3909 w 6474"/>
                <a:gd name="T51" fmla="*/ 3419 h 3591"/>
                <a:gd name="T52" fmla="*/ 4080 w 6474"/>
                <a:gd name="T53" fmla="*/ 3493 h 3591"/>
                <a:gd name="T54" fmla="*/ 4251 w 6474"/>
                <a:gd name="T55" fmla="*/ 3541 h 3591"/>
                <a:gd name="T56" fmla="*/ 4422 w 6474"/>
                <a:gd name="T57" fmla="*/ 3566 h 3591"/>
                <a:gd name="T58" fmla="*/ 4592 w 6474"/>
                <a:gd name="T59" fmla="*/ 3590 h 3591"/>
                <a:gd name="T60" fmla="*/ 4763 w 6474"/>
                <a:gd name="T61" fmla="*/ 3590 h 3591"/>
                <a:gd name="T62" fmla="*/ 4934 w 6474"/>
                <a:gd name="T63" fmla="*/ 3566 h 3591"/>
                <a:gd name="T64" fmla="*/ 5105 w 6474"/>
                <a:gd name="T65" fmla="*/ 3541 h 3591"/>
                <a:gd name="T66" fmla="*/ 5276 w 6474"/>
                <a:gd name="T67" fmla="*/ 3468 h 3591"/>
                <a:gd name="T68" fmla="*/ 5447 w 6474"/>
                <a:gd name="T69" fmla="*/ 3419 h 3591"/>
                <a:gd name="T70" fmla="*/ 5618 w 6474"/>
                <a:gd name="T71" fmla="*/ 3322 h 3591"/>
                <a:gd name="T72" fmla="*/ 5765 w 6474"/>
                <a:gd name="T73" fmla="*/ 3224 h 3591"/>
                <a:gd name="T74" fmla="*/ 5887 w 6474"/>
                <a:gd name="T75" fmla="*/ 3102 h 3591"/>
                <a:gd name="T76" fmla="*/ 6009 w 6474"/>
                <a:gd name="T77" fmla="*/ 2980 h 3591"/>
                <a:gd name="T78" fmla="*/ 6131 w 6474"/>
                <a:gd name="T79" fmla="*/ 2858 h 3591"/>
                <a:gd name="T80" fmla="*/ 6204 w 6474"/>
                <a:gd name="T81" fmla="*/ 2711 h 3591"/>
                <a:gd name="T82" fmla="*/ 6302 w 6474"/>
                <a:gd name="T83" fmla="*/ 2565 h 3591"/>
                <a:gd name="T84" fmla="*/ 6351 w 6474"/>
                <a:gd name="T85" fmla="*/ 2394 h 3591"/>
                <a:gd name="T86" fmla="*/ 6400 w 6474"/>
                <a:gd name="T87" fmla="*/ 2223 h 3591"/>
                <a:gd name="T88" fmla="*/ 6449 w 6474"/>
                <a:gd name="T89" fmla="*/ 2076 h 3591"/>
                <a:gd name="T90" fmla="*/ 6473 w 6474"/>
                <a:gd name="T91" fmla="*/ 1881 h 3591"/>
                <a:gd name="T92" fmla="*/ 6473 w 6474"/>
                <a:gd name="T93" fmla="*/ 1710 h 3591"/>
                <a:gd name="T94" fmla="*/ 6449 w 6474"/>
                <a:gd name="T95" fmla="*/ 1539 h 3591"/>
                <a:gd name="T96" fmla="*/ 6424 w 6474"/>
                <a:gd name="T97" fmla="*/ 1368 h 3591"/>
                <a:gd name="T98" fmla="*/ 6351 w 6474"/>
                <a:gd name="T99" fmla="*/ 1197 h 3591"/>
                <a:gd name="T100" fmla="*/ 6278 w 6474"/>
                <a:gd name="T101" fmla="*/ 1026 h 3591"/>
                <a:gd name="T102" fmla="*/ 6204 w 6474"/>
                <a:gd name="T103" fmla="*/ 855 h 3591"/>
                <a:gd name="T104" fmla="*/ 6107 w 6474"/>
                <a:gd name="T105" fmla="*/ 708 h 3591"/>
                <a:gd name="T106" fmla="*/ 5985 w 6474"/>
                <a:gd name="T107" fmla="*/ 586 h 3591"/>
                <a:gd name="T108" fmla="*/ 5862 w 6474"/>
                <a:gd name="T109" fmla="*/ 464 h 3591"/>
                <a:gd name="T110" fmla="*/ 5740 w 6474"/>
                <a:gd name="T111" fmla="*/ 342 h 3591"/>
                <a:gd name="T112" fmla="*/ 5594 w 6474"/>
                <a:gd name="T113" fmla="*/ 269 h 3591"/>
                <a:gd name="T114" fmla="*/ 5447 w 6474"/>
                <a:gd name="T115" fmla="*/ 171 h 3591"/>
                <a:gd name="T116" fmla="*/ 5276 w 6474"/>
                <a:gd name="T117" fmla="*/ 122 h 3591"/>
                <a:gd name="T118" fmla="*/ 5105 w 6474"/>
                <a:gd name="T119" fmla="*/ 73 h 3591"/>
                <a:gd name="T120" fmla="*/ 4934 w 6474"/>
                <a:gd name="T121" fmla="*/ 25 h 3591"/>
                <a:gd name="T122" fmla="*/ 4763 w 6474"/>
                <a:gd name="T123" fmla="*/ 25 h 3591"/>
                <a:gd name="T124" fmla="*/ 4592 w 6474"/>
                <a:gd name="T125" fmla="*/ 0 h 3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794C90C6-3F7D-AA40-8AC6-69F126BD9D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3395 w 7572"/>
                <a:gd name="T1" fmla="*/ 25 h 7597"/>
                <a:gd name="T2" fmla="*/ 2662 w 7572"/>
                <a:gd name="T3" fmla="*/ 172 h 7597"/>
                <a:gd name="T4" fmla="*/ 1978 w 7572"/>
                <a:gd name="T5" fmla="*/ 465 h 7597"/>
                <a:gd name="T6" fmla="*/ 1392 w 7572"/>
                <a:gd name="T7" fmla="*/ 880 h 7597"/>
                <a:gd name="T8" fmla="*/ 879 w 7572"/>
                <a:gd name="T9" fmla="*/ 1393 h 7597"/>
                <a:gd name="T10" fmla="*/ 464 w 7572"/>
                <a:gd name="T11" fmla="*/ 1979 h 7597"/>
                <a:gd name="T12" fmla="*/ 171 w 7572"/>
                <a:gd name="T13" fmla="*/ 2663 h 7597"/>
                <a:gd name="T14" fmla="*/ 24 w 7572"/>
                <a:gd name="T15" fmla="*/ 3420 h 7597"/>
                <a:gd name="T16" fmla="*/ 24 w 7572"/>
                <a:gd name="T17" fmla="*/ 4177 h 7597"/>
                <a:gd name="T18" fmla="*/ 171 w 7572"/>
                <a:gd name="T19" fmla="*/ 4934 h 7597"/>
                <a:gd name="T20" fmla="*/ 464 w 7572"/>
                <a:gd name="T21" fmla="*/ 5594 h 7597"/>
                <a:gd name="T22" fmla="*/ 879 w 7572"/>
                <a:gd name="T23" fmla="*/ 6204 h 7597"/>
                <a:gd name="T24" fmla="*/ 1392 w 7572"/>
                <a:gd name="T25" fmla="*/ 6717 h 7597"/>
                <a:gd name="T26" fmla="*/ 1978 w 7572"/>
                <a:gd name="T27" fmla="*/ 7133 h 7597"/>
                <a:gd name="T28" fmla="*/ 2662 w 7572"/>
                <a:gd name="T29" fmla="*/ 7426 h 7597"/>
                <a:gd name="T30" fmla="*/ 3395 w 7572"/>
                <a:gd name="T31" fmla="*/ 7572 h 7597"/>
                <a:gd name="T32" fmla="*/ 4176 w 7572"/>
                <a:gd name="T33" fmla="*/ 7572 h 7597"/>
                <a:gd name="T34" fmla="*/ 4909 w 7572"/>
                <a:gd name="T35" fmla="*/ 7426 h 7597"/>
                <a:gd name="T36" fmla="*/ 5593 w 7572"/>
                <a:gd name="T37" fmla="*/ 7133 h 7597"/>
                <a:gd name="T38" fmla="*/ 6203 w 7572"/>
                <a:gd name="T39" fmla="*/ 6717 h 7597"/>
                <a:gd name="T40" fmla="*/ 6716 w 7572"/>
                <a:gd name="T41" fmla="*/ 6204 h 7597"/>
                <a:gd name="T42" fmla="*/ 7132 w 7572"/>
                <a:gd name="T43" fmla="*/ 5594 h 7597"/>
                <a:gd name="T44" fmla="*/ 7425 w 7572"/>
                <a:gd name="T45" fmla="*/ 4934 h 7597"/>
                <a:gd name="T46" fmla="*/ 7571 w 7572"/>
                <a:gd name="T47" fmla="*/ 4177 h 7597"/>
                <a:gd name="T48" fmla="*/ 7571 w 7572"/>
                <a:gd name="T49" fmla="*/ 3420 h 7597"/>
                <a:gd name="T50" fmla="*/ 7425 w 7572"/>
                <a:gd name="T51" fmla="*/ 2663 h 7597"/>
                <a:gd name="T52" fmla="*/ 7132 w 7572"/>
                <a:gd name="T53" fmla="*/ 1979 h 7597"/>
                <a:gd name="T54" fmla="*/ 6716 w 7572"/>
                <a:gd name="T55" fmla="*/ 1393 h 7597"/>
                <a:gd name="T56" fmla="*/ 6203 w 7572"/>
                <a:gd name="T57" fmla="*/ 880 h 7597"/>
                <a:gd name="T58" fmla="*/ 5593 w 7572"/>
                <a:gd name="T59" fmla="*/ 465 h 7597"/>
                <a:gd name="T60" fmla="*/ 4909 w 7572"/>
                <a:gd name="T61" fmla="*/ 172 h 7597"/>
                <a:gd name="T62" fmla="*/ 4176 w 7572"/>
                <a:gd name="T63" fmla="*/ 25 h 7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47;p2">
            <a:extLst>
              <a:ext uri="{FF2B5EF4-FFF2-40B4-BE49-F238E27FC236}">
                <a16:creationId xmlns:a16="http://schemas.microsoft.com/office/drawing/2014/main" id="{6C6D1FDF-2F1F-344C-9B13-0976533DE4C2}"/>
              </a:ext>
            </a:extLst>
          </p:cNvPr>
          <p:cNvSpPr>
            <a:spLocks/>
          </p:cNvSpPr>
          <p:nvPr/>
        </p:nvSpPr>
        <p:spPr bwMode="auto">
          <a:xfrm>
            <a:off x="3429000" y="3905250"/>
            <a:ext cx="377825" cy="342900"/>
          </a:xfrm>
          <a:custGeom>
            <a:avLst/>
            <a:gdLst>
              <a:gd name="T0" fmla="*/ 6863 w 16218"/>
              <a:gd name="T1" fmla="*/ 74 h 14752"/>
              <a:gd name="T2" fmla="*/ 5691 w 16218"/>
              <a:gd name="T3" fmla="*/ 293 h 14752"/>
              <a:gd name="T4" fmla="*/ 4592 w 16218"/>
              <a:gd name="T5" fmla="*/ 660 h 14752"/>
              <a:gd name="T6" fmla="*/ 3566 w 16218"/>
              <a:gd name="T7" fmla="*/ 1173 h 14752"/>
              <a:gd name="T8" fmla="*/ 2663 w 16218"/>
              <a:gd name="T9" fmla="*/ 1783 h 14752"/>
              <a:gd name="T10" fmla="*/ 1857 w 16218"/>
              <a:gd name="T11" fmla="*/ 2492 h 14752"/>
              <a:gd name="T12" fmla="*/ 1173 w 16218"/>
              <a:gd name="T13" fmla="*/ 3298 h 14752"/>
              <a:gd name="T14" fmla="*/ 636 w 16218"/>
              <a:gd name="T15" fmla="*/ 4201 h 14752"/>
              <a:gd name="T16" fmla="*/ 245 w 16218"/>
              <a:gd name="T17" fmla="*/ 5154 h 14752"/>
              <a:gd name="T18" fmla="*/ 49 w 16218"/>
              <a:gd name="T19" fmla="*/ 6179 h 14752"/>
              <a:gd name="T20" fmla="*/ 1 w 16218"/>
              <a:gd name="T21" fmla="*/ 7254 h 14752"/>
              <a:gd name="T22" fmla="*/ 196 w 16218"/>
              <a:gd name="T23" fmla="*/ 8353 h 14752"/>
              <a:gd name="T24" fmla="*/ 562 w 16218"/>
              <a:gd name="T25" fmla="*/ 9403 h 14752"/>
              <a:gd name="T26" fmla="*/ 1100 w 16218"/>
              <a:gd name="T27" fmla="*/ 10356 h 14752"/>
              <a:gd name="T28" fmla="*/ 1832 w 16218"/>
              <a:gd name="T29" fmla="*/ 11235 h 14752"/>
              <a:gd name="T30" fmla="*/ 2687 w 16218"/>
              <a:gd name="T31" fmla="*/ 12017 h 14752"/>
              <a:gd name="T32" fmla="*/ 2028 w 16218"/>
              <a:gd name="T33" fmla="*/ 13140 h 14752"/>
              <a:gd name="T34" fmla="*/ 1173 w 16218"/>
              <a:gd name="T35" fmla="*/ 14044 h 14752"/>
              <a:gd name="T36" fmla="*/ 513 w 16218"/>
              <a:gd name="T37" fmla="*/ 14483 h 14752"/>
              <a:gd name="T38" fmla="*/ 123 w 16218"/>
              <a:gd name="T39" fmla="*/ 14703 h 14752"/>
              <a:gd name="T40" fmla="*/ 1710 w 16218"/>
              <a:gd name="T41" fmla="*/ 14728 h 14752"/>
              <a:gd name="T42" fmla="*/ 2907 w 16218"/>
              <a:gd name="T43" fmla="*/ 14459 h 14752"/>
              <a:gd name="T44" fmla="*/ 4177 w 16218"/>
              <a:gd name="T45" fmla="*/ 13873 h 14752"/>
              <a:gd name="T46" fmla="*/ 5349 w 16218"/>
              <a:gd name="T47" fmla="*/ 13360 h 14752"/>
              <a:gd name="T48" fmla="*/ 6497 w 16218"/>
              <a:gd name="T49" fmla="*/ 13628 h 14752"/>
              <a:gd name="T50" fmla="*/ 7694 w 16218"/>
              <a:gd name="T51" fmla="*/ 13775 h 14752"/>
              <a:gd name="T52" fmla="*/ 9355 w 16218"/>
              <a:gd name="T53" fmla="*/ 13702 h 14752"/>
              <a:gd name="T54" fmla="*/ 10527 w 16218"/>
              <a:gd name="T55" fmla="*/ 13458 h 14752"/>
              <a:gd name="T56" fmla="*/ 11626 w 16218"/>
              <a:gd name="T57" fmla="*/ 13091 h 14752"/>
              <a:gd name="T58" fmla="*/ 12652 w 16218"/>
              <a:gd name="T59" fmla="*/ 12603 h 14752"/>
              <a:gd name="T60" fmla="*/ 13555 w 16218"/>
              <a:gd name="T61" fmla="*/ 11992 h 14752"/>
              <a:gd name="T62" fmla="*/ 14361 w 16218"/>
              <a:gd name="T63" fmla="*/ 11259 h 14752"/>
              <a:gd name="T64" fmla="*/ 15045 w 16218"/>
              <a:gd name="T65" fmla="*/ 10453 h 14752"/>
              <a:gd name="T66" fmla="*/ 15582 w 16218"/>
              <a:gd name="T67" fmla="*/ 9574 h 14752"/>
              <a:gd name="T68" fmla="*/ 15973 w 16218"/>
              <a:gd name="T69" fmla="*/ 8597 h 14752"/>
              <a:gd name="T70" fmla="*/ 16169 w 16218"/>
              <a:gd name="T71" fmla="*/ 7596 h 14752"/>
              <a:gd name="T72" fmla="*/ 16217 w 16218"/>
              <a:gd name="T73" fmla="*/ 6521 h 14752"/>
              <a:gd name="T74" fmla="*/ 16047 w 16218"/>
              <a:gd name="T75" fmla="*/ 5496 h 14752"/>
              <a:gd name="T76" fmla="*/ 15729 w 16218"/>
              <a:gd name="T77" fmla="*/ 4519 h 14752"/>
              <a:gd name="T78" fmla="*/ 15241 w 16218"/>
              <a:gd name="T79" fmla="*/ 3591 h 14752"/>
              <a:gd name="T80" fmla="*/ 14606 w 16218"/>
              <a:gd name="T81" fmla="*/ 2760 h 14752"/>
              <a:gd name="T82" fmla="*/ 13848 w 16218"/>
              <a:gd name="T83" fmla="*/ 2003 h 14752"/>
              <a:gd name="T84" fmla="*/ 12969 w 16218"/>
              <a:gd name="T85" fmla="*/ 1368 h 14752"/>
              <a:gd name="T86" fmla="*/ 11968 w 16218"/>
              <a:gd name="T87" fmla="*/ 831 h 14752"/>
              <a:gd name="T88" fmla="*/ 10893 w 16218"/>
              <a:gd name="T89" fmla="*/ 416 h 14752"/>
              <a:gd name="T90" fmla="*/ 9745 w 16218"/>
              <a:gd name="T91" fmla="*/ 123 h 14752"/>
              <a:gd name="T92" fmla="*/ 8524 w 16218"/>
              <a:gd name="T93" fmla="*/ 0 h 14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1687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;p3">
            <a:extLst>
              <a:ext uri="{FF2B5EF4-FFF2-40B4-BE49-F238E27FC236}">
                <a16:creationId xmlns:a16="http://schemas.microsoft.com/office/drawing/2014/main" id="{F9050C3E-413B-BA44-BBCD-3D20F2550576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303213"/>
            <a:ext cx="1035050" cy="896937"/>
          </a:xfrm>
          <a:custGeom>
            <a:avLst/>
            <a:gdLst>
              <a:gd name="T0" fmla="*/ 30000 w 120000"/>
              <a:gd name="T1" fmla="*/ 0 h 120000"/>
              <a:gd name="T2" fmla="*/ 0 w 120000"/>
              <a:gd name="T3" fmla="*/ 59994 h 120000"/>
              <a:gd name="T4" fmla="*/ 30000 w 120000"/>
              <a:gd name="T5" fmla="*/ 120000 h 120000"/>
              <a:gd name="T6" fmla="*/ 90000 w 120000"/>
              <a:gd name="T7" fmla="*/ 120000 h 120000"/>
              <a:gd name="T8" fmla="*/ 120000 w 120000"/>
              <a:gd name="T9" fmla="*/ 59994 h 120000"/>
              <a:gd name="T10" fmla="*/ 90000 w 120000"/>
              <a:gd name="T11" fmla="*/ 0 h 120000"/>
              <a:gd name="T12" fmla="*/ 30000 w 120000"/>
              <a:gd name="T13" fmla="*/ 0 h 120000"/>
              <a:gd name="T14" fmla="*/ 38477 w 120000"/>
              <a:gd name="T15" fmla="*/ 16950 h 120000"/>
              <a:gd name="T16" fmla="*/ 81522 w 120000"/>
              <a:gd name="T17" fmla="*/ 16950 h 120000"/>
              <a:gd name="T18" fmla="*/ 103033 w 120000"/>
              <a:gd name="T19" fmla="*/ 59994 h 120000"/>
              <a:gd name="T20" fmla="*/ 81522 w 120000"/>
              <a:gd name="T21" fmla="*/ 103038 h 120000"/>
              <a:gd name="T22" fmla="*/ 38477 w 120000"/>
              <a:gd name="T23" fmla="*/ 103038 h 120000"/>
              <a:gd name="T24" fmla="*/ 16955 w 120000"/>
              <a:gd name="T25" fmla="*/ 59994 h 120000"/>
              <a:gd name="T26" fmla="*/ 38477 w 120000"/>
              <a:gd name="T27" fmla="*/ 1695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50;p3">
            <a:extLst>
              <a:ext uri="{FF2B5EF4-FFF2-40B4-BE49-F238E27FC236}">
                <a16:creationId xmlns:a16="http://schemas.microsoft.com/office/drawing/2014/main" id="{C9551671-DB54-5C40-BBD2-3D6ECA5C3AE7}"/>
              </a:ext>
            </a:extLst>
          </p:cNvPr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53;p3">
            <a:extLst>
              <a:ext uri="{FF2B5EF4-FFF2-40B4-BE49-F238E27FC236}">
                <a16:creationId xmlns:a16="http://schemas.microsoft.com/office/drawing/2014/main" id="{99427E2B-6CA8-8143-A7E7-6E951EB44E7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6675" y="313531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" name="Google Shape;54;p3">
            <a:extLst>
              <a:ext uri="{FF2B5EF4-FFF2-40B4-BE49-F238E27FC236}">
                <a16:creationId xmlns:a16="http://schemas.microsoft.com/office/drawing/2014/main" id="{CD6B1E4B-961F-B644-A050-6A761A92EC0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28675" y="351631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" name="Google Shape;55;p3">
            <a:extLst>
              <a:ext uri="{FF2B5EF4-FFF2-40B4-BE49-F238E27FC236}">
                <a16:creationId xmlns:a16="http://schemas.microsoft.com/office/drawing/2014/main" id="{403CA36A-F9A1-C949-9A5E-66E95CD509B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62000" y="8778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" name="Google Shape;56;p3">
            <a:extLst>
              <a:ext uri="{FF2B5EF4-FFF2-40B4-BE49-F238E27FC236}">
                <a16:creationId xmlns:a16="http://schemas.microsoft.com/office/drawing/2014/main" id="{256F8B26-6028-4C42-AD5E-B75DC85BBD7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93750" y="4692650"/>
            <a:ext cx="517525" cy="447675"/>
          </a:xfrm>
          <a:prstGeom prst="hexagon">
            <a:avLst>
              <a:gd name="adj" fmla="val 28692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10" name="Google Shape;57;p3">
            <a:extLst>
              <a:ext uri="{FF2B5EF4-FFF2-40B4-BE49-F238E27FC236}">
                <a16:creationId xmlns:a16="http://schemas.microsoft.com/office/drawing/2014/main" id="{66B9C630-3D9F-7047-9FCC-0569C70D716A}"/>
              </a:ext>
            </a:extLst>
          </p:cNvPr>
          <p:cNvGrpSpPr>
            <a:grpSpLocks/>
          </p:cNvGrpSpPr>
          <p:nvPr/>
        </p:nvGrpSpPr>
        <p:grpSpPr bwMode="auto">
          <a:xfrm>
            <a:off x="996950" y="1069975"/>
            <a:ext cx="350838" cy="325438"/>
            <a:chOff x="5975075" y="2327500"/>
            <a:chExt cx="420100" cy="388350"/>
          </a:xfrm>
        </p:grpSpPr>
        <p:sp>
          <p:nvSpPr>
            <p:cNvPr id="11" name="Google Shape;58;p3">
              <a:extLst>
                <a:ext uri="{FF2B5EF4-FFF2-40B4-BE49-F238E27FC236}">
                  <a16:creationId xmlns:a16="http://schemas.microsoft.com/office/drawing/2014/main" id="{84BB4381-0C32-0940-B68E-24B38EE67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2418 w 3933"/>
                <a:gd name="T1" fmla="*/ 1002 h 8818"/>
                <a:gd name="T2" fmla="*/ 2565 w 3933"/>
                <a:gd name="T3" fmla="*/ 1027 h 8818"/>
                <a:gd name="T4" fmla="*/ 2687 w 3933"/>
                <a:gd name="T5" fmla="*/ 1075 h 8818"/>
                <a:gd name="T6" fmla="*/ 2809 w 3933"/>
                <a:gd name="T7" fmla="*/ 1124 h 8818"/>
                <a:gd name="T8" fmla="*/ 2907 w 3933"/>
                <a:gd name="T9" fmla="*/ 1222 h 8818"/>
                <a:gd name="T10" fmla="*/ 3005 w 3933"/>
                <a:gd name="T11" fmla="*/ 1320 h 8818"/>
                <a:gd name="T12" fmla="*/ 3078 w 3933"/>
                <a:gd name="T13" fmla="*/ 1442 h 8818"/>
                <a:gd name="T14" fmla="*/ 3102 w 3933"/>
                <a:gd name="T15" fmla="*/ 1564 h 8818"/>
                <a:gd name="T16" fmla="*/ 3127 w 3933"/>
                <a:gd name="T17" fmla="*/ 1710 h 8818"/>
                <a:gd name="T18" fmla="*/ 3102 w 3933"/>
                <a:gd name="T19" fmla="*/ 1857 h 8818"/>
                <a:gd name="T20" fmla="*/ 3078 w 3933"/>
                <a:gd name="T21" fmla="*/ 1979 h 8818"/>
                <a:gd name="T22" fmla="*/ 3005 w 3933"/>
                <a:gd name="T23" fmla="*/ 2101 h 8818"/>
                <a:gd name="T24" fmla="*/ 2907 w 3933"/>
                <a:gd name="T25" fmla="*/ 2223 h 8818"/>
                <a:gd name="T26" fmla="*/ 2809 w 3933"/>
                <a:gd name="T27" fmla="*/ 2297 h 8818"/>
                <a:gd name="T28" fmla="*/ 2687 w 3933"/>
                <a:gd name="T29" fmla="*/ 2370 h 8818"/>
                <a:gd name="T30" fmla="*/ 2565 w 3933"/>
                <a:gd name="T31" fmla="*/ 2394 h 8818"/>
                <a:gd name="T32" fmla="*/ 2418 w 3933"/>
                <a:gd name="T33" fmla="*/ 2419 h 8818"/>
                <a:gd name="T34" fmla="*/ 2272 w 3933"/>
                <a:gd name="T35" fmla="*/ 2394 h 8818"/>
                <a:gd name="T36" fmla="*/ 2150 w 3933"/>
                <a:gd name="T37" fmla="*/ 2370 h 8818"/>
                <a:gd name="T38" fmla="*/ 2028 w 3933"/>
                <a:gd name="T39" fmla="*/ 2297 h 8818"/>
                <a:gd name="T40" fmla="*/ 1930 w 3933"/>
                <a:gd name="T41" fmla="*/ 2223 h 8818"/>
                <a:gd name="T42" fmla="*/ 1832 w 3933"/>
                <a:gd name="T43" fmla="*/ 2101 h 8818"/>
                <a:gd name="T44" fmla="*/ 1759 w 3933"/>
                <a:gd name="T45" fmla="*/ 1979 h 8818"/>
                <a:gd name="T46" fmla="*/ 1735 w 3933"/>
                <a:gd name="T47" fmla="*/ 1857 h 8818"/>
                <a:gd name="T48" fmla="*/ 1710 w 3933"/>
                <a:gd name="T49" fmla="*/ 1710 h 8818"/>
                <a:gd name="T50" fmla="*/ 1735 w 3933"/>
                <a:gd name="T51" fmla="*/ 1564 h 8818"/>
                <a:gd name="T52" fmla="*/ 1759 w 3933"/>
                <a:gd name="T53" fmla="*/ 1442 h 8818"/>
                <a:gd name="T54" fmla="*/ 1832 w 3933"/>
                <a:gd name="T55" fmla="*/ 1320 h 8818"/>
                <a:gd name="T56" fmla="*/ 1930 w 3933"/>
                <a:gd name="T57" fmla="*/ 1222 h 8818"/>
                <a:gd name="T58" fmla="*/ 2028 w 3933"/>
                <a:gd name="T59" fmla="*/ 1124 h 8818"/>
                <a:gd name="T60" fmla="*/ 2150 w 3933"/>
                <a:gd name="T61" fmla="*/ 1075 h 8818"/>
                <a:gd name="T62" fmla="*/ 2272 w 3933"/>
                <a:gd name="T63" fmla="*/ 1027 h 8818"/>
                <a:gd name="T64" fmla="*/ 2418 w 3933"/>
                <a:gd name="T65" fmla="*/ 1002 h 8818"/>
                <a:gd name="T66" fmla="*/ 1 w 3933"/>
                <a:gd name="T67" fmla="*/ 1 h 8818"/>
                <a:gd name="T68" fmla="*/ 1 w 3933"/>
                <a:gd name="T69" fmla="*/ 8817 h 8818"/>
                <a:gd name="T70" fmla="*/ 3933 w 3933"/>
                <a:gd name="T71" fmla="*/ 8817 h 8818"/>
                <a:gd name="T72" fmla="*/ 3933 w 3933"/>
                <a:gd name="T73" fmla="*/ 1 h 8818"/>
                <a:gd name="T74" fmla="*/ 1 w 3933"/>
                <a:gd name="T75" fmla="*/ 1 h 8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59;p3">
              <a:extLst>
                <a:ext uri="{FF2B5EF4-FFF2-40B4-BE49-F238E27FC236}">
                  <a16:creationId xmlns:a16="http://schemas.microsoft.com/office/drawing/2014/main" id="{AC56DD11-38A4-514B-A8A4-149E5EED9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5960 w 12286"/>
                <a:gd name="T1" fmla="*/ 25 h 15534"/>
                <a:gd name="T2" fmla="*/ 5520 w 12286"/>
                <a:gd name="T3" fmla="*/ 147 h 15534"/>
                <a:gd name="T4" fmla="*/ 4983 w 12286"/>
                <a:gd name="T5" fmla="*/ 1466 h 15534"/>
                <a:gd name="T6" fmla="*/ 4592 w 12286"/>
                <a:gd name="T7" fmla="*/ 2541 h 15534"/>
                <a:gd name="T8" fmla="*/ 4202 w 12286"/>
                <a:gd name="T9" fmla="*/ 3396 h 15534"/>
                <a:gd name="T10" fmla="*/ 3884 w 12286"/>
                <a:gd name="T11" fmla="*/ 3933 h 15534"/>
                <a:gd name="T12" fmla="*/ 3322 w 12286"/>
                <a:gd name="T13" fmla="*/ 4495 h 15534"/>
                <a:gd name="T14" fmla="*/ 1442 w 12286"/>
                <a:gd name="T15" fmla="*/ 6229 h 15534"/>
                <a:gd name="T16" fmla="*/ 1 w 12286"/>
                <a:gd name="T17" fmla="*/ 13433 h 15534"/>
                <a:gd name="T18" fmla="*/ 2004 w 12286"/>
                <a:gd name="T19" fmla="*/ 13678 h 15534"/>
                <a:gd name="T20" fmla="*/ 3567 w 12286"/>
                <a:gd name="T21" fmla="*/ 14313 h 15534"/>
                <a:gd name="T22" fmla="*/ 5594 w 12286"/>
                <a:gd name="T23" fmla="*/ 14997 h 15534"/>
                <a:gd name="T24" fmla="*/ 6668 w 12286"/>
                <a:gd name="T25" fmla="*/ 15265 h 15534"/>
                <a:gd name="T26" fmla="*/ 7694 w 12286"/>
                <a:gd name="T27" fmla="*/ 15461 h 15534"/>
                <a:gd name="T28" fmla="*/ 8622 w 12286"/>
                <a:gd name="T29" fmla="*/ 15534 h 15534"/>
                <a:gd name="T30" fmla="*/ 9819 w 12286"/>
                <a:gd name="T31" fmla="*/ 15509 h 15534"/>
                <a:gd name="T32" fmla="*/ 10552 w 12286"/>
                <a:gd name="T33" fmla="*/ 15363 h 15534"/>
                <a:gd name="T34" fmla="*/ 10845 w 12286"/>
                <a:gd name="T35" fmla="*/ 15265 h 15534"/>
                <a:gd name="T36" fmla="*/ 11064 w 12286"/>
                <a:gd name="T37" fmla="*/ 15094 h 15534"/>
                <a:gd name="T38" fmla="*/ 11162 w 12286"/>
                <a:gd name="T39" fmla="*/ 14874 h 15534"/>
                <a:gd name="T40" fmla="*/ 11211 w 12286"/>
                <a:gd name="T41" fmla="*/ 13995 h 15534"/>
                <a:gd name="T42" fmla="*/ 11064 w 12286"/>
                <a:gd name="T43" fmla="*/ 13702 h 15534"/>
                <a:gd name="T44" fmla="*/ 11040 w 12286"/>
                <a:gd name="T45" fmla="*/ 13556 h 15534"/>
                <a:gd name="T46" fmla="*/ 11284 w 12286"/>
                <a:gd name="T47" fmla="*/ 13458 h 15534"/>
                <a:gd name="T48" fmla="*/ 11455 w 12286"/>
                <a:gd name="T49" fmla="*/ 13263 h 15534"/>
                <a:gd name="T50" fmla="*/ 11577 w 12286"/>
                <a:gd name="T51" fmla="*/ 12994 h 15534"/>
                <a:gd name="T52" fmla="*/ 11675 w 12286"/>
                <a:gd name="T53" fmla="*/ 11993 h 15534"/>
                <a:gd name="T54" fmla="*/ 11675 w 12286"/>
                <a:gd name="T55" fmla="*/ 11773 h 15534"/>
                <a:gd name="T56" fmla="*/ 11602 w 12286"/>
                <a:gd name="T57" fmla="*/ 11553 h 15534"/>
                <a:gd name="T58" fmla="*/ 11406 w 12286"/>
                <a:gd name="T59" fmla="*/ 11309 h 15534"/>
                <a:gd name="T60" fmla="*/ 11455 w 12286"/>
                <a:gd name="T61" fmla="*/ 11211 h 15534"/>
                <a:gd name="T62" fmla="*/ 11651 w 12286"/>
                <a:gd name="T63" fmla="*/ 11089 h 15534"/>
                <a:gd name="T64" fmla="*/ 11822 w 12286"/>
                <a:gd name="T65" fmla="*/ 10893 h 15534"/>
                <a:gd name="T66" fmla="*/ 11919 w 12286"/>
                <a:gd name="T67" fmla="*/ 10674 h 15534"/>
                <a:gd name="T68" fmla="*/ 12017 w 12286"/>
                <a:gd name="T69" fmla="*/ 9672 h 15534"/>
                <a:gd name="T70" fmla="*/ 12017 w 12286"/>
                <a:gd name="T71" fmla="*/ 9428 h 15534"/>
                <a:gd name="T72" fmla="*/ 11944 w 12286"/>
                <a:gd name="T73" fmla="*/ 9208 h 15534"/>
                <a:gd name="T74" fmla="*/ 11822 w 12286"/>
                <a:gd name="T75" fmla="*/ 9037 h 15534"/>
                <a:gd name="T76" fmla="*/ 11651 w 12286"/>
                <a:gd name="T77" fmla="*/ 8891 h 15534"/>
                <a:gd name="T78" fmla="*/ 11846 w 12286"/>
                <a:gd name="T79" fmla="*/ 8793 h 15534"/>
                <a:gd name="T80" fmla="*/ 12017 w 12286"/>
                <a:gd name="T81" fmla="*/ 8647 h 15534"/>
                <a:gd name="T82" fmla="*/ 12139 w 12286"/>
                <a:gd name="T83" fmla="*/ 8451 h 15534"/>
                <a:gd name="T84" fmla="*/ 12188 w 12286"/>
                <a:gd name="T85" fmla="*/ 8207 h 15534"/>
                <a:gd name="T86" fmla="*/ 12261 w 12286"/>
                <a:gd name="T87" fmla="*/ 7206 h 15534"/>
                <a:gd name="T88" fmla="*/ 12188 w 12286"/>
                <a:gd name="T89" fmla="*/ 6986 h 15534"/>
                <a:gd name="T90" fmla="*/ 12066 w 12286"/>
                <a:gd name="T91" fmla="*/ 6790 h 15534"/>
                <a:gd name="T92" fmla="*/ 11748 w 12286"/>
                <a:gd name="T93" fmla="*/ 6571 h 15534"/>
                <a:gd name="T94" fmla="*/ 11211 w 12286"/>
                <a:gd name="T95" fmla="*/ 6351 h 15534"/>
                <a:gd name="T96" fmla="*/ 10576 w 12286"/>
                <a:gd name="T97" fmla="*/ 6229 h 15534"/>
                <a:gd name="T98" fmla="*/ 8842 w 12286"/>
                <a:gd name="T99" fmla="*/ 6033 h 15534"/>
                <a:gd name="T100" fmla="*/ 6326 w 12286"/>
                <a:gd name="T101" fmla="*/ 5887 h 15534"/>
                <a:gd name="T102" fmla="*/ 6644 w 12286"/>
                <a:gd name="T103" fmla="*/ 5252 h 15534"/>
                <a:gd name="T104" fmla="*/ 6888 w 12286"/>
                <a:gd name="T105" fmla="*/ 4495 h 15534"/>
                <a:gd name="T106" fmla="*/ 7083 w 12286"/>
                <a:gd name="T107" fmla="*/ 3689 h 15534"/>
                <a:gd name="T108" fmla="*/ 7254 w 12286"/>
                <a:gd name="T109" fmla="*/ 2150 h 15534"/>
                <a:gd name="T110" fmla="*/ 7303 w 12286"/>
                <a:gd name="T111" fmla="*/ 978 h 15534"/>
                <a:gd name="T112" fmla="*/ 7230 w 12286"/>
                <a:gd name="T113" fmla="*/ 611 h 15534"/>
                <a:gd name="T114" fmla="*/ 7035 w 12286"/>
                <a:gd name="T115" fmla="*/ 318 h 15534"/>
                <a:gd name="T116" fmla="*/ 6717 w 12286"/>
                <a:gd name="T117" fmla="*/ 98 h 15534"/>
                <a:gd name="T118" fmla="*/ 6326 w 12286"/>
                <a:gd name="T119" fmla="*/ 1 h 15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60;p3">
            <a:extLst>
              <a:ext uri="{FF2B5EF4-FFF2-40B4-BE49-F238E27FC236}">
                <a16:creationId xmlns:a16="http://schemas.microsoft.com/office/drawing/2014/main" id="{C73C3F55-6E9D-5546-A352-4AC372FC804A}"/>
              </a:ext>
            </a:extLst>
          </p:cNvPr>
          <p:cNvSpPr>
            <a:spLocks/>
          </p:cNvSpPr>
          <p:nvPr/>
        </p:nvSpPr>
        <p:spPr bwMode="auto">
          <a:xfrm>
            <a:off x="393700" y="3346450"/>
            <a:ext cx="166688" cy="287338"/>
          </a:xfrm>
          <a:custGeom>
            <a:avLst/>
            <a:gdLst>
              <a:gd name="T0" fmla="*/ 6423 w 11870"/>
              <a:gd name="T1" fmla="*/ 1002 h 20565"/>
              <a:gd name="T2" fmla="*/ 6570 w 11870"/>
              <a:gd name="T3" fmla="*/ 1148 h 20565"/>
              <a:gd name="T4" fmla="*/ 6570 w 11870"/>
              <a:gd name="T5" fmla="*/ 1368 h 20565"/>
              <a:gd name="T6" fmla="*/ 6423 w 11870"/>
              <a:gd name="T7" fmla="*/ 1515 h 20565"/>
              <a:gd name="T8" fmla="*/ 5569 w 11870"/>
              <a:gd name="T9" fmla="*/ 1539 h 20565"/>
              <a:gd name="T10" fmla="*/ 5373 w 11870"/>
              <a:gd name="T11" fmla="*/ 1466 h 20565"/>
              <a:gd name="T12" fmla="*/ 5276 w 11870"/>
              <a:gd name="T13" fmla="*/ 1270 h 20565"/>
              <a:gd name="T14" fmla="*/ 5373 w 11870"/>
              <a:gd name="T15" fmla="*/ 1075 h 20565"/>
              <a:gd name="T16" fmla="*/ 5569 w 11870"/>
              <a:gd name="T17" fmla="*/ 977 h 20565"/>
              <a:gd name="T18" fmla="*/ 10575 w 11870"/>
              <a:gd name="T19" fmla="*/ 2565 h 20565"/>
              <a:gd name="T20" fmla="*/ 1295 w 11870"/>
              <a:gd name="T21" fmla="*/ 16706 h 20565"/>
              <a:gd name="T22" fmla="*/ 10575 w 11870"/>
              <a:gd name="T23" fmla="*/ 2565 h 20565"/>
              <a:gd name="T24" fmla="*/ 6106 w 11870"/>
              <a:gd name="T25" fmla="*/ 17805 h 20565"/>
              <a:gd name="T26" fmla="*/ 6423 w 11870"/>
              <a:gd name="T27" fmla="*/ 17927 h 20565"/>
              <a:gd name="T28" fmla="*/ 6643 w 11870"/>
              <a:gd name="T29" fmla="*/ 18147 h 20565"/>
              <a:gd name="T30" fmla="*/ 6765 w 11870"/>
              <a:gd name="T31" fmla="*/ 18464 h 20565"/>
              <a:gd name="T32" fmla="*/ 6765 w 11870"/>
              <a:gd name="T33" fmla="*/ 18806 h 20565"/>
              <a:gd name="T34" fmla="*/ 6643 w 11870"/>
              <a:gd name="T35" fmla="*/ 19124 h 20565"/>
              <a:gd name="T36" fmla="*/ 6423 w 11870"/>
              <a:gd name="T37" fmla="*/ 19343 h 20565"/>
              <a:gd name="T38" fmla="*/ 6106 w 11870"/>
              <a:gd name="T39" fmla="*/ 19465 h 20565"/>
              <a:gd name="T40" fmla="*/ 5764 w 11870"/>
              <a:gd name="T41" fmla="*/ 19465 h 20565"/>
              <a:gd name="T42" fmla="*/ 5446 w 11870"/>
              <a:gd name="T43" fmla="*/ 19343 h 20565"/>
              <a:gd name="T44" fmla="*/ 5227 w 11870"/>
              <a:gd name="T45" fmla="*/ 19124 h 20565"/>
              <a:gd name="T46" fmla="*/ 5105 w 11870"/>
              <a:gd name="T47" fmla="*/ 18806 h 20565"/>
              <a:gd name="T48" fmla="*/ 5105 w 11870"/>
              <a:gd name="T49" fmla="*/ 18464 h 20565"/>
              <a:gd name="T50" fmla="*/ 5227 w 11870"/>
              <a:gd name="T51" fmla="*/ 18147 h 20565"/>
              <a:gd name="T52" fmla="*/ 5446 w 11870"/>
              <a:gd name="T53" fmla="*/ 17927 h 20565"/>
              <a:gd name="T54" fmla="*/ 5764 w 11870"/>
              <a:gd name="T55" fmla="*/ 17805 h 20565"/>
              <a:gd name="T56" fmla="*/ 1295 w 11870"/>
              <a:gd name="T57" fmla="*/ 0 h 20565"/>
              <a:gd name="T58" fmla="*/ 782 w 11870"/>
              <a:gd name="T59" fmla="*/ 98 h 20565"/>
              <a:gd name="T60" fmla="*/ 366 w 11870"/>
              <a:gd name="T61" fmla="*/ 367 h 20565"/>
              <a:gd name="T62" fmla="*/ 98 w 11870"/>
              <a:gd name="T63" fmla="*/ 782 h 20565"/>
              <a:gd name="T64" fmla="*/ 0 w 11870"/>
              <a:gd name="T65" fmla="*/ 1295 h 20565"/>
              <a:gd name="T66" fmla="*/ 25 w 11870"/>
              <a:gd name="T67" fmla="*/ 19539 h 20565"/>
              <a:gd name="T68" fmla="*/ 220 w 11870"/>
              <a:gd name="T69" fmla="*/ 20003 h 20565"/>
              <a:gd name="T70" fmla="*/ 562 w 11870"/>
              <a:gd name="T71" fmla="*/ 20345 h 20565"/>
              <a:gd name="T72" fmla="*/ 1026 w 11870"/>
              <a:gd name="T73" fmla="*/ 20540 h 20565"/>
              <a:gd name="T74" fmla="*/ 10575 w 11870"/>
              <a:gd name="T75" fmla="*/ 20565 h 20565"/>
              <a:gd name="T76" fmla="*/ 11088 w 11870"/>
              <a:gd name="T77" fmla="*/ 20467 h 20565"/>
              <a:gd name="T78" fmla="*/ 11503 w 11870"/>
              <a:gd name="T79" fmla="*/ 20198 h 20565"/>
              <a:gd name="T80" fmla="*/ 11772 w 11870"/>
              <a:gd name="T81" fmla="*/ 19783 h 20565"/>
              <a:gd name="T82" fmla="*/ 11870 w 11870"/>
              <a:gd name="T83" fmla="*/ 19270 h 20565"/>
              <a:gd name="T84" fmla="*/ 11845 w 11870"/>
              <a:gd name="T85" fmla="*/ 1026 h 20565"/>
              <a:gd name="T86" fmla="*/ 11650 w 11870"/>
              <a:gd name="T87" fmla="*/ 562 h 20565"/>
              <a:gd name="T88" fmla="*/ 11308 w 11870"/>
              <a:gd name="T89" fmla="*/ 220 h 20565"/>
              <a:gd name="T90" fmla="*/ 10844 w 11870"/>
              <a:gd name="T91" fmla="*/ 25 h 20565"/>
              <a:gd name="T92" fmla="*/ 1295 w 11870"/>
              <a:gd name="T93" fmla="*/ 0 h 20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61;p3">
            <a:extLst>
              <a:ext uri="{FF2B5EF4-FFF2-40B4-BE49-F238E27FC236}">
                <a16:creationId xmlns:a16="http://schemas.microsoft.com/office/drawing/2014/main" id="{2F08C42C-613E-634D-AD00-E1C607A41883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54038"/>
            <a:ext cx="247650" cy="392112"/>
            <a:chOff x="6718575" y="2318625"/>
            <a:chExt cx="256950" cy="407375"/>
          </a:xfrm>
        </p:grpSpPr>
        <p:sp>
          <p:nvSpPr>
            <p:cNvPr id="15" name="Google Shape;62;p3">
              <a:extLst>
                <a:ext uri="{FF2B5EF4-FFF2-40B4-BE49-F238E27FC236}">
                  <a16:creationId xmlns:a16="http://schemas.microsoft.com/office/drawing/2014/main" id="{70437A43-22B8-594D-992D-460D7100D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4092 w 4092"/>
                <a:gd name="T1" fmla="*/ 902 h 902"/>
                <a:gd name="T2" fmla="*/ 4092 w 4092"/>
                <a:gd name="T3" fmla="*/ 1 h 902"/>
                <a:gd name="T4" fmla="*/ 0 w 4092"/>
                <a:gd name="T5" fmla="*/ 1 h 902"/>
                <a:gd name="T6" fmla="*/ 0 w 4092"/>
                <a:gd name="T7" fmla="*/ 902 h 902"/>
                <a:gd name="T8" fmla="*/ 4092 w 4092"/>
                <a:gd name="T9" fmla="*/ 902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63;p3">
              <a:extLst>
                <a:ext uri="{FF2B5EF4-FFF2-40B4-BE49-F238E27FC236}">
                  <a16:creationId xmlns:a16="http://schemas.microsoft.com/office/drawing/2014/main" id="{08C1F5D7-9C33-8343-BE18-558595C36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4092 w 4092"/>
                <a:gd name="T1" fmla="*/ 901 h 902"/>
                <a:gd name="T2" fmla="*/ 4092 w 4092"/>
                <a:gd name="T3" fmla="*/ 0 h 902"/>
                <a:gd name="T4" fmla="*/ 0 w 4092"/>
                <a:gd name="T5" fmla="*/ 0 h 902"/>
                <a:gd name="T6" fmla="*/ 0 w 4092"/>
                <a:gd name="T7" fmla="*/ 901 h 902"/>
                <a:gd name="T8" fmla="*/ 4092 w 4092"/>
                <a:gd name="T9" fmla="*/ 901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64;p3">
              <a:extLst>
                <a:ext uri="{FF2B5EF4-FFF2-40B4-BE49-F238E27FC236}">
                  <a16:creationId xmlns:a16="http://schemas.microsoft.com/office/drawing/2014/main" id="{74EECA77-1527-5148-9549-4ED4FFB4A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1 h 1195"/>
                <a:gd name="T2" fmla="*/ 0 w 4092"/>
                <a:gd name="T3" fmla="*/ 171 h 1195"/>
                <a:gd name="T4" fmla="*/ 0 w 4092"/>
                <a:gd name="T5" fmla="*/ 171 h 1195"/>
                <a:gd name="T6" fmla="*/ 24 w 4092"/>
                <a:gd name="T7" fmla="*/ 318 h 1195"/>
                <a:gd name="T8" fmla="*/ 98 w 4092"/>
                <a:gd name="T9" fmla="*/ 464 h 1195"/>
                <a:gd name="T10" fmla="*/ 195 w 4092"/>
                <a:gd name="T11" fmla="*/ 585 h 1195"/>
                <a:gd name="T12" fmla="*/ 341 w 4092"/>
                <a:gd name="T13" fmla="*/ 659 h 1195"/>
                <a:gd name="T14" fmla="*/ 1875 w 4092"/>
                <a:gd name="T15" fmla="*/ 1170 h 1195"/>
                <a:gd name="T16" fmla="*/ 1875 w 4092"/>
                <a:gd name="T17" fmla="*/ 1170 h 1195"/>
                <a:gd name="T18" fmla="*/ 2046 w 4092"/>
                <a:gd name="T19" fmla="*/ 1194 h 1195"/>
                <a:gd name="T20" fmla="*/ 2046 w 4092"/>
                <a:gd name="T21" fmla="*/ 1194 h 1195"/>
                <a:gd name="T22" fmla="*/ 2216 w 4092"/>
                <a:gd name="T23" fmla="*/ 1170 h 1195"/>
                <a:gd name="T24" fmla="*/ 3751 w 4092"/>
                <a:gd name="T25" fmla="*/ 659 h 1195"/>
                <a:gd name="T26" fmla="*/ 3751 w 4092"/>
                <a:gd name="T27" fmla="*/ 659 h 1195"/>
                <a:gd name="T28" fmla="*/ 3897 w 4092"/>
                <a:gd name="T29" fmla="*/ 585 h 1195"/>
                <a:gd name="T30" fmla="*/ 3994 w 4092"/>
                <a:gd name="T31" fmla="*/ 464 h 1195"/>
                <a:gd name="T32" fmla="*/ 4067 w 4092"/>
                <a:gd name="T33" fmla="*/ 318 h 1195"/>
                <a:gd name="T34" fmla="*/ 4092 w 4092"/>
                <a:gd name="T35" fmla="*/ 171 h 1195"/>
                <a:gd name="T36" fmla="*/ 4092 w 4092"/>
                <a:gd name="T37" fmla="*/ 1 h 1195"/>
                <a:gd name="T38" fmla="*/ 0 w 4092"/>
                <a:gd name="T39" fmla="*/ 1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65;p3">
              <a:extLst>
                <a:ext uri="{FF2B5EF4-FFF2-40B4-BE49-F238E27FC236}">
                  <a16:creationId xmlns:a16="http://schemas.microsoft.com/office/drawing/2014/main" id="{EB666016-2682-8244-8FCD-358FC7689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1413 w 1414"/>
                <a:gd name="T1" fmla="*/ 6674 h 6675"/>
                <a:gd name="T2" fmla="*/ 1413 w 1414"/>
                <a:gd name="T3" fmla="*/ 6674 h 6675"/>
                <a:gd name="T4" fmla="*/ 585 w 1414"/>
                <a:gd name="T5" fmla="*/ 2850 h 6675"/>
                <a:gd name="T6" fmla="*/ 1 w 1414"/>
                <a:gd name="T7" fmla="*/ 1 h 6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66;p3">
              <a:extLst>
                <a:ext uri="{FF2B5EF4-FFF2-40B4-BE49-F238E27FC236}">
                  <a16:creationId xmlns:a16="http://schemas.microsoft.com/office/drawing/2014/main" id="{9D46F9A8-9B43-9146-A631-8E6171E2F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7185 w 10278"/>
                <a:gd name="T1" fmla="*/ 12300 h 12301"/>
                <a:gd name="T2" fmla="*/ 7477 w 10278"/>
                <a:gd name="T3" fmla="*/ 11253 h 12301"/>
                <a:gd name="T4" fmla="*/ 7891 w 10278"/>
                <a:gd name="T5" fmla="*/ 10327 h 12301"/>
                <a:gd name="T6" fmla="*/ 8378 w 10278"/>
                <a:gd name="T7" fmla="*/ 9499 h 12301"/>
                <a:gd name="T8" fmla="*/ 9182 w 10278"/>
                <a:gd name="T9" fmla="*/ 8330 h 12301"/>
                <a:gd name="T10" fmla="*/ 9645 w 10278"/>
                <a:gd name="T11" fmla="*/ 7551 h 12301"/>
                <a:gd name="T12" fmla="*/ 10034 w 10278"/>
                <a:gd name="T13" fmla="*/ 6674 h 12301"/>
                <a:gd name="T14" fmla="*/ 10229 w 10278"/>
                <a:gd name="T15" fmla="*/ 5676 h 12301"/>
                <a:gd name="T16" fmla="*/ 10278 w 10278"/>
                <a:gd name="T17" fmla="*/ 5140 h 12301"/>
                <a:gd name="T18" fmla="*/ 10229 w 10278"/>
                <a:gd name="T19" fmla="*/ 4604 h 12301"/>
                <a:gd name="T20" fmla="*/ 10034 w 10278"/>
                <a:gd name="T21" fmla="*/ 3605 h 12301"/>
                <a:gd name="T22" fmla="*/ 9645 w 10278"/>
                <a:gd name="T23" fmla="*/ 2680 h 12301"/>
                <a:gd name="T24" fmla="*/ 9084 w 10278"/>
                <a:gd name="T25" fmla="*/ 1876 h 12301"/>
                <a:gd name="T26" fmla="*/ 8402 w 10278"/>
                <a:gd name="T27" fmla="*/ 1170 h 12301"/>
                <a:gd name="T28" fmla="*/ 7574 w 10278"/>
                <a:gd name="T29" fmla="*/ 634 h 12301"/>
                <a:gd name="T30" fmla="*/ 6673 w 10278"/>
                <a:gd name="T31" fmla="*/ 244 h 12301"/>
                <a:gd name="T32" fmla="*/ 5675 w 10278"/>
                <a:gd name="T33" fmla="*/ 25 h 12301"/>
                <a:gd name="T34" fmla="*/ 5139 w 10278"/>
                <a:gd name="T35" fmla="*/ 1 h 12301"/>
                <a:gd name="T36" fmla="*/ 4116 w 10278"/>
                <a:gd name="T37" fmla="*/ 98 h 12301"/>
                <a:gd name="T38" fmla="*/ 3142 w 10278"/>
                <a:gd name="T39" fmla="*/ 415 h 12301"/>
                <a:gd name="T40" fmla="*/ 2265 w 10278"/>
                <a:gd name="T41" fmla="*/ 878 h 12301"/>
                <a:gd name="T42" fmla="*/ 1510 w 10278"/>
                <a:gd name="T43" fmla="*/ 1511 h 12301"/>
                <a:gd name="T44" fmla="*/ 877 w 10278"/>
                <a:gd name="T45" fmla="*/ 2266 h 12301"/>
                <a:gd name="T46" fmla="*/ 414 w 10278"/>
                <a:gd name="T47" fmla="*/ 3143 h 12301"/>
                <a:gd name="T48" fmla="*/ 122 w 10278"/>
                <a:gd name="T49" fmla="*/ 4093 h 12301"/>
                <a:gd name="T50" fmla="*/ 0 w 10278"/>
                <a:gd name="T51" fmla="*/ 5140 h 12301"/>
                <a:gd name="T52" fmla="*/ 24 w 10278"/>
                <a:gd name="T53" fmla="*/ 5408 h 12301"/>
                <a:gd name="T54" fmla="*/ 122 w 10278"/>
                <a:gd name="T55" fmla="*/ 6187 h 12301"/>
                <a:gd name="T56" fmla="*/ 414 w 10278"/>
                <a:gd name="T57" fmla="*/ 7113 h 12301"/>
                <a:gd name="T58" fmla="*/ 852 w 10278"/>
                <a:gd name="T59" fmla="*/ 7941 h 12301"/>
                <a:gd name="T60" fmla="*/ 1364 w 10278"/>
                <a:gd name="T61" fmla="*/ 8720 h 12301"/>
                <a:gd name="T62" fmla="*/ 2143 w 10278"/>
                <a:gd name="T63" fmla="*/ 9913 h 12301"/>
                <a:gd name="T64" fmla="*/ 2606 w 10278"/>
                <a:gd name="T65" fmla="*/ 10766 h 12301"/>
                <a:gd name="T66" fmla="*/ 2971 w 10278"/>
                <a:gd name="T67" fmla="*/ 11764 h 12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67;p3">
              <a:extLst>
                <a:ext uri="{FF2B5EF4-FFF2-40B4-BE49-F238E27FC236}">
                  <a16:creationId xmlns:a16="http://schemas.microsoft.com/office/drawing/2014/main" id="{5B9D293E-6FFE-8A47-93B8-C96D36DF6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1413 w 1414"/>
                <a:gd name="T1" fmla="*/ 1 h 6675"/>
                <a:gd name="T2" fmla="*/ 1413 w 1414"/>
                <a:gd name="T3" fmla="*/ 1 h 6675"/>
                <a:gd name="T4" fmla="*/ 829 w 1414"/>
                <a:gd name="T5" fmla="*/ 2850 h 6675"/>
                <a:gd name="T6" fmla="*/ 1 w 1414"/>
                <a:gd name="T7" fmla="*/ 6674 h 6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68;p3">
              <a:extLst>
                <a:ext uri="{FF2B5EF4-FFF2-40B4-BE49-F238E27FC236}">
                  <a16:creationId xmlns:a16="http://schemas.microsoft.com/office/drawing/2014/main" id="{1F48E036-5132-4748-A82D-9885459622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1 w 3606"/>
                <a:gd name="T1" fmla="*/ 73 h 780"/>
                <a:gd name="T2" fmla="*/ 829 w 3606"/>
                <a:gd name="T3" fmla="*/ 780 h 780"/>
                <a:gd name="T4" fmla="*/ 1657 w 3606"/>
                <a:gd name="T5" fmla="*/ 73 h 780"/>
                <a:gd name="T6" fmla="*/ 1657 w 3606"/>
                <a:gd name="T7" fmla="*/ 73 h 780"/>
                <a:gd name="T8" fmla="*/ 1730 w 3606"/>
                <a:gd name="T9" fmla="*/ 25 h 780"/>
                <a:gd name="T10" fmla="*/ 1803 w 3606"/>
                <a:gd name="T11" fmla="*/ 0 h 780"/>
                <a:gd name="T12" fmla="*/ 1876 w 3606"/>
                <a:gd name="T13" fmla="*/ 25 h 780"/>
                <a:gd name="T14" fmla="*/ 1949 w 3606"/>
                <a:gd name="T15" fmla="*/ 73 h 780"/>
                <a:gd name="T16" fmla="*/ 2777 w 3606"/>
                <a:gd name="T17" fmla="*/ 780 h 780"/>
                <a:gd name="T18" fmla="*/ 3605 w 3606"/>
                <a:gd name="T19" fmla="*/ 73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69;p3">
              <a:extLst>
                <a:ext uri="{FF2B5EF4-FFF2-40B4-BE49-F238E27FC236}">
                  <a16:creationId xmlns:a16="http://schemas.microsoft.com/office/drawing/2014/main" id="{05D39853-8493-C34C-B26B-928370CEC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1 h 1"/>
                <a:gd name="T2" fmla="*/ 4092 w 4092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70;p3">
            <a:extLst>
              <a:ext uri="{FF2B5EF4-FFF2-40B4-BE49-F238E27FC236}">
                <a16:creationId xmlns:a16="http://schemas.microsoft.com/office/drawing/2014/main" id="{29A7F150-F19B-C74F-BAE9-F2059704FF8B}"/>
              </a:ext>
            </a:extLst>
          </p:cNvPr>
          <p:cNvGrpSpPr>
            <a:grpSpLocks/>
          </p:cNvGrpSpPr>
          <p:nvPr/>
        </p:nvGrpSpPr>
        <p:grpSpPr bwMode="auto">
          <a:xfrm>
            <a:off x="1419225" y="3633788"/>
            <a:ext cx="342900" cy="350837"/>
            <a:chOff x="3951850" y="2985350"/>
            <a:chExt cx="407950" cy="416500"/>
          </a:xfrm>
        </p:grpSpPr>
        <p:sp>
          <p:nvSpPr>
            <p:cNvPr id="24" name="Google Shape;71;p3">
              <a:extLst>
                <a:ext uri="{FF2B5EF4-FFF2-40B4-BE49-F238E27FC236}">
                  <a16:creationId xmlns:a16="http://schemas.microsoft.com/office/drawing/2014/main" id="{00F0B391-6733-C440-BE21-28DCAD8C9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6284 w 12592"/>
                <a:gd name="T1" fmla="*/ 1 h 12593"/>
                <a:gd name="T2" fmla="*/ 5651 w 12592"/>
                <a:gd name="T3" fmla="*/ 49 h 12593"/>
                <a:gd name="T4" fmla="*/ 5017 w 12592"/>
                <a:gd name="T5" fmla="*/ 147 h 12593"/>
                <a:gd name="T6" fmla="*/ 4433 w 12592"/>
                <a:gd name="T7" fmla="*/ 293 h 12593"/>
                <a:gd name="T8" fmla="*/ 3848 w 12592"/>
                <a:gd name="T9" fmla="*/ 512 h 12593"/>
                <a:gd name="T10" fmla="*/ 3288 w 12592"/>
                <a:gd name="T11" fmla="*/ 780 h 12593"/>
                <a:gd name="T12" fmla="*/ 2777 w 12592"/>
                <a:gd name="T13" fmla="*/ 1072 h 12593"/>
                <a:gd name="T14" fmla="*/ 1851 w 12592"/>
                <a:gd name="T15" fmla="*/ 1852 h 12593"/>
                <a:gd name="T16" fmla="*/ 1072 w 12592"/>
                <a:gd name="T17" fmla="*/ 2777 h 12593"/>
                <a:gd name="T18" fmla="*/ 755 w 12592"/>
                <a:gd name="T19" fmla="*/ 3313 h 12593"/>
                <a:gd name="T20" fmla="*/ 487 w 12592"/>
                <a:gd name="T21" fmla="*/ 3849 h 12593"/>
                <a:gd name="T22" fmla="*/ 292 w 12592"/>
                <a:gd name="T23" fmla="*/ 4433 h 12593"/>
                <a:gd name="T24" fmla="*/ 122 w 12592"/>
                <a:gd name="T25" fmla="*/ 5042 h 12593"/>
                <a:gd name="T26" fmla="*/ 25 w 12592"/>
                <a:gd name="T27" fmla="*/ 5651 h 12593"/>
                <a:gd name="T28" fmla="*/ 0 w 12592"/>
                <a:gd name="T29" fmla="*/ 6308 h 12593"/>
                <a:gd name="T30" fmla="*/ 0 w 12592"/>
                <a:gd name="T31" fmla="*/ 6625 h 12593"/>
                <a:gd name="T32" fmla="*/ 73 w 12592"/>
                <a:gd name="T33" fmla="*/ 7258 h 12593"/>
                <a:gd name="T34" fmla="*/ 195 w 12592"/>
                <a:gd name="T35" fmla="*/ 7867 h 12593"/>
                <a:gd name="T36" fmla="*/ 390 w 12592"/>
                <a:gd name="T37" fmla="*/ 8476 h 12593"/>
                <a:gd name="T38" fmla="*/ 609 w 12592"/>
                <a:gd name="T39" fmla="*/ 9036 h 12593"/>
                <a:gd name="T40" fmla="*/ 901 w 12592"/>
                <a:gd name="T41" fmla="*/ 9572 h 12593"/>
                <a:gd name="T42" fmla="*/ 1437 w 12592"/>
                <a:gd name="T43" fmla="*/ 10303 h 12593"/>
                <a:gd name="T44" fmla="*/ 2290 w 12592"/>
                <a:gd name="T45" fmla="*/ 11155 h 12593"/>
                <a:gd name="T46" fmla="*/ 3020 w 12592"/>
                <a:gd name="T47" fmla="*/ 11691 h 12593"/>
                <a:gd name="T48" fmla="*/ 3556 w 12592"/>
                <a:gd name="T49" fmla="*/ 11983 h 12593"/>
                <a:gd name="T50" fmla="*/ 4141 w 12592"/>
                <a:gd name="T51" fmla="*/ 12202 h 12593"/>
                <a:gd name="T52" fmla="*/ 4725 w 12592"/>
                <a:gd name="T53" fmla="*/ 12397 h 12593"/>
                <a:gd name="T54" fmla="*/ 5334 w 12592"/>
                <a:gd name="T55" fmla="*/ 12519 h 12593"/>
                <a:gd name="T56" fmla="*/ 5967 w 12592"/>
                <a:gd name="T57" fmla="*/ 12592 h 12593"/>
                <a:gd name="T58" fmla="*/ 6284 w 12592"/>
                <a:gd name="T59" fmla="*/ 12592 h 12593"/>
                <a:gd name="T60" fmla="*/ 6941 w 12592"/>
                <a:gd name="T61" fmla="*/ 12568 h 12593"/>
                <a:gd name="T62" fmla="*/ 7550 w 12592"/>
                <a:gd name="T63" fmla="*/ 12470 h 12593"/>
                <a:gd name="T64" fmla="*/ 8159 w 12592"/>
                <a:gd name="T65" fmla="*/ 12300 h 12593"/>
                <a:gd name="T66" fmla="*/ 8744 w 12592"/>
                <a:gd name="T67" fmla="*/ 12105 h 12593"/>
                <a:gd name="T68" fmla="*/ 9279 w 12592"/>
                <a:gd name="T69" fmla="*/ 11837 h 12593"/>
                <a:gd name="T70" fmla="*/ 9815 w 12592"/>
                <a:gd name="T71" fmla="*/ 11520 h 12593"/>
                <a:gd name="T72" fmla="*/ 10741 w 12592"/>
                <a:gd name="T73" fmla="*/ 10741 h 12593"/>
                <a:gd name="T74" fmla="*/ 11520 w 12592"/>
                <a:gd name="T75" fmla="*/ 9816 h 12593"/>
                <a:gd name="T76" fmla="*/ 11812 w 12592"/>
                <a:gd name="T77" fmla="*/ 9304 h 12593"/>
                <a:gd name="T78" fmla="*/ 12080 w 12592"/>
                <a:gd name="T79" fmla="*/ 8744 h 12593"/>
                <a:gd name="T80" fmla="*/ 12299 w 12592"/>
                <a:gd name="T81" fmla="*/ 8184 h 12593"/>
                <a:gd name="T82" fmla="*/ 12446 w 12592"/>
                <a:gd name="T83" fmla="*/ 7575 h 12593"/>
                <a:gd name="T84" fmla="*/ 12543 w 12592"/>
                <a:gd name="T85" fmla="*/ 6942 h 12593"/>
                <a:gd name="T86" fmla="*/ 12592 w 12592"/>
                <a:gd name="T87" fmla="*/ 6308 h 12593"/>
                <a:gd name="T88" fmla="*/ 12567 w 12592"/>
                <a:gd name="T89" fmla="*/ 5968 h 12593"/>
                <a:gd name="T90" fmla="*/ 12519 w 12592"/>
                <a:gd name="T91" fmla="*/ 5334 h 12593"/>
                <a:gd name="T92" fmla="*/ 12397 w 12592"/>
                <a:gd name="T93" fmla="*/ 4725 h 12593"/>
                <a:gd name="T94" fmla="*/ 12202 w 12592"/>
                <a:gd name="T95" fmla="*/ 4141 h 12593"/>
                <a:gd name="T96" fmla="*/ 11958 w 12592"/>
                <a:gd name="T97" fmla="*/ 3581 h 12593"/>
                <a:gd name="T98" fmla="*/ 11666 w 12592"/>
                <a:gd name="T99" fmla="*/ 3045 h 12593"/>
                <a:gd name="T100" fmla="*/ 11155 w 12592"/>
                <a:gd name="T101" fmla="*/ 2290 h 12593"/>
                <a:gd name="T102" fmla="*/ 10302 w 12592"/>
                <a:gd name="T103" fmla="*/ 1437 h 12593"/>
                <a:gd name="T104" fmla="*/ 9547 w 12592"/>
                <a:gd name="T105" fmla="*/ 926 h 12593"/>
                <a:gd name="T106" fmla="*/ 9012 w 12592"/>
                <a:gd name="T107" fmla="*/ 634 h 12593"/>
                <a:gd name="T108" fmla="*/ 8451 w 12592"/>
                <a:gd name="T109" fmla="*/ 390 h 12593"/>
                <a:gd name="T110" fmla="*/ 7867 w 12592"/>
                <a:gd name="T111" fmla="*/ 220 h 12593"/>
                <a:gd name="T112" fmla="*/ 7258 w 12592"/>
                <a:gd name="T113" fmla="*/ 74 h 12593"/>
                <a:gd name="T114" fmla="*/ 6625 w 12592"/>
                <a:gd name="T115" fmla="*/ 25 h 12593"/>
                <a:gd name="T116" fmla="*/ 6284 w 12592"/>
                <a:gd name="T117" fmla="*/ 1 h 12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72;p3">
              <a:extLst>
                <a:ext uri="{FF2B5EF4-FFF2-40B4-BE49-F238E27FC236}">
                  <a16:creationId xmlns:a16="http://schemas.microsoft.com/office/drawing/2014/main" id="{995B8580-6B8C-3F42-89AB-E6F02DA76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4823 w 9670"/>
                <a:gd name="T1" fmla="*/ 1 h 9670"/>
                <a:gd name="T2" fmla="*/ 3849 w 9670"/>
                <a:gd name="T3" fmla="*/ 98 h 9670"/>
                <a:gd name="T4" fmla="*/ 2947 w 9670"/>
                <a:gd name="T5" fmla="*/ 391 h 9670"/>
                <a:gd name="T6" fmla="*/ 2144 w 9670"/>
                <a:gd name="T7" fmla="*/ 829 h 9670"/>
                <a:gd name="T8" fmla="*/ 1413 w 9670"/>
                <a:gd name="T9" fmla="*/ 1438 h 9670"/>
                <a:gd name="T10" fmla="*/ 829 w 9670"/>
                <a:gd name="T11" fmla="*/ 2144 h 9670"/>
                <a:gd name="T12" fmla="*/ 390 w 9670"/>
                <a:gd name="T13" fmla="*/ 2972 h 9670"/>
                <a:gd name="T14" fmla="*/ 98 w 9670"/>
                <a:gd name="T15" fmla="*/ 3873 h 9670"/>
                <a:gd name="T16" fmla="*/ 1 w 9670"/>
                <a:gd name="T17" fmla="*/ 4847 h 9670"/>
                <a:gd name="T18" fmla="*/ 25 w 9670"/>
                <a:gd name="T19" fmla="*/ 5335 h 9670"/>
                <a:gd name="T20" fmla="*/ 220 w 9670"/>
                <a:gd name="T21" fmla="*/ 6284 h 9670"/>
                <a:gd name="T22" fmla="*/ 585 w 9670"/>
                <a:gd name="T23" fmla="*/ 7137 h 9670"/>
                <a:gd name="T24" fmla="*/ 1096 w 9670"/>
                <a:gd name="T25" fmla="*/ 7916 h 9670"/>
                <a:gd name="T26" fmla="*/ 1754 w 9670"/>
                <a:gd name="T27" fmla="*/ 8574 h 9670"/>
                <a:gd name="T28" fmla="*/ 2533 w 9670"/>
                <a:gd name="T29" fmla="*/ 9085 h 9670"/>
                <a:gd name="T30" fmla="*/ 3386 w 9670"/>
                <a:gd name="T31" fmla="*/ 9451 h 9670"/>
                <a:gd name="T32" fmla="*/ 4336 w 9670"/>
                <a:gd name="T33" fmla="*/ 9645 h 9670"/>
                <a:gd name="T34" fmla="*/ 4823 w 9670"/>
                <a:gd name="T35" fmla="*/ 9670 h 9670"/>
                <a:gd name="T36" fmla="*/ 5797 w 9670"/>
                <a:gd name="T37" fmla="*/ 9572 h 9670"/>
                <a:gd name="T38" fmla="*/ 6698 w 9670"/>
                <a:gd name="T39" fmla="*/ 9280 h 9670"/>
                <a:gd name="T40" fmla="*/ 7526 w 9670"/>
                <a:gd name="T41" fmla="*/ 8842 h 9670"/>
                <a:gd name="T42" fmla="*/ 8232 w 9670"/>
                <a:gd name="T43" fmla="*/ 8257 h 9670"/>
                <a:gd name="T44" fmla="*/ 8841 w 9670"/>
                <a:gd name="T45" fmla="*/ 7527 h 9670"/>
                <a:gd name="T46" fmla="*/ 9280 w 9670"/>
                <a:gd name="T47" fmla="*/ 6723 h 9670"/>
                <a:gd name="T48" fmla="*/ 9572 w 9670"/>
                <a:gd name="T49" fmla="*/ 5822 h 9670"/>
                <a:gd name="T50" fmla="*/ 9669 w 9670"/>
                <a:gd name="T51" fmla="*/ 4847 h 9670"/>
                <a:gd name="T52" fmla="*/ 9645 w 9670"/>
                <a:gd name="T53" fmla="*/ 4336 h 9670"/>
                <a:gd name="T54" fmla="*/ 9450 w 9670"/>
                <a:gd name="T55" fmla="*/ 3411 h 9670"/>
                <a:gd name="T56" fmla="*/ 9085 w 9670"/>
                <a:gd name="T57" fmla="*/ 2534 h 9670"/>
                <a:gd name="T58" fmla="*/ 8549 w 9670"/>
                <a:gd name="T59" fmla="*/ 1779 h 9670"/>
                <a:gd name="T60" fmla="*/ 7892 w 9670"/>
                <a:gd name="T61" fmla="*/ 1121 h 9670"/>
                <a:gd name="T62" fmla="*/ 7136 w 9670"/>
                <a:gd name="T63" fmla="*/ 585 h 9670"/>
                <a:gd name="T64" fmla="*/ 6260 w 9670"/>
                <a:gd name="T65" fmla="*/ 220 h 9670"/>
                <a:gd name="T66" fmla="*/ 5334 w 9670"/>
                <a:gd name="T67" fmla="*/ 25 h 9670"/>
                <a:gd name="T68" fmla="*/ 4823 w 9670"/>
                <a:gd name="T69" fmla="*/ 1 h 9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73;p3">
              <a:extLst>
                <a:ext uri="{FF2B5EF4-FFF2-40B4-BE49-F238E27FC236}">
                  <a16:creationId xmlns:a16="http://schemas.microsoft.com/office/drawing/2014/main" id="{B291C56C-07E4-BB4E-A628-79A818C943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3385 h 3386"/>
                <a:gd name="T2" fmla="*/ 0 w 3386"/>
                <a:gd name="T3" fmla="*/ 3385 h 3386"/>
                <a:gd name="T4" fmla="*/ 25 w 3386"/>
                <a:gd name="T5" fmla="*/ 3020 h 3386"/>
                <a:gd name="T6" fmla="*/ 74 w 3386"/>
                <a:gd name="T7" fmla="*/ 2704 h 3386"/>
                <a:gd name="T8" fmla="*/ 147 w 3386"/>
                <a:gd name="T9" fmla="*/ 2363 h 3386"/>
                <a:gd name="T10" fmla="*/ 268 w 3386"/>
                <a:gd name="T11" fmla="*/ 2070 h 3386"/>
                <a:gd name="T12" fmla="*/ 414 w 3386"/>
                <a:gd name="T13" fmla="*/ 1754 h 3386"/>
                <a:gd name="T14" fmla="*/ 585 w 3386"/>
                <a:gd name="T15" fmla="*/ 1486 h 3386"/>
                <a:gd name="T16" fmla="*/ 780 w 3386"/>
                <a:gd name="T17" fmla="*/ 1218 h 3386"/>
                <a:gd name="T18" fmla="*/ 999 w 3386"/>
                <a:gd name="T19" fmla="*/ 974 h 3386"/>
                <a:gd name="T20" fmla="*/ 1243 w 3386"/>
                <a:gd name="T21" fmla="*/ 755 h 3386"/>
                <a:gd name="T22" fmla="*/ 1510 w 3386"/>
                <a:gd name="T23" fmla="*/ 560 h 3386"/>
                <a:gd name="T24" fmla="*/ 1778 w 3386"/>
                <a:gd name="T25" fmla="*/ 390 h 3386"/>
                <a:gd name="T26" fmla="*/ 2071 w 3386"/>
                <a:gd name="T27" fmla="*/ 244 h 3386"/>
                <a:gd name="T28" fmla="*/ 2387 w 3386"/>
                <a:gd name="T29" fmla="*/ 146 h 3386"/>
                <a:gd name="T30" fmla="*/ 2704 w 3386"/>
                <a:gd name="T31" fmla="*/ 49 h 3386"/>
                <a:gd name="T32" fmla="*/ 3045 w 3386"/>
                <a:gd name="T33" fmla="*/ 0 h 3386"/>
                <a:gd name="T34" fmla="*/ 3386 w 3386"/>
                <a:gd name="T35" fmla="*/ 0 h 3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74;p3">
              <a:extLst>
                <a:ext uri="{FF2B5EF4-FFF2-40B4-BE49-F238E27FC236}">
                  <a16:creationId xmlns:a16="http://schemas.microsoft.com/office/drawing/2014/main" id="{25B4E7C6-19B2-8F49-A418-0017BDC2F7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1024 h 6139"/>
                <a:gd name="T2" fmla="*/ 4969 w 6162"/>
                <a:gd name="T3" fmla="*/ 5992 h 6139"/>
                <a:gd name="T4" fmla="*/ 4969 w 6162"/>
                <a:gd name="T5" fmla="*/ 5992 h 6139"/>
                <a:gd name="T6" fmla="*/ 5042 w 6162"/>
                <a:gd name="T7" fmla="*/ 6041 h 6139"/>
                <a:gd name="T8" fmla="*/ 5115 w 6162"/>
                <a:gd name="T9" fmla="*/ 6090 h 6139"/>
                <a:gd name="T10" fmla="*/ 5212 w 6162"/>
                <a:gd name="T11" fmla="*/ 6114 h 6139"/>
                <a:gd name="T12" fmla="*/ 5310 w 6162"/>
                <a:gd name="T13" fmla="*/ 6138 h 6139"/>
                <a:gd name="T14" fmla="*/ 5407 w 6162"/>
                <a:gd name="T15" fmla="*/ 6114 h 6139"/>
                <a:gd name="T16" fmla="*/ 5480 w 6162"/>
                <a:gd name="T17" fmla="*/ 6090 h 6139"/>
                <a:gd name="T18" fmla="*/ 5577 w 6162"/>
                <a:gd name="T19" fmla="*/ 6041 h 6139"/>
                <a:gd name="T20" fmla="*/ 5651 w 6162"/>
                <a:gd name="T21" fmla="*/ 5992 h 6139"/>
                <a:gd name="T22" fmla="*/ 6016 w 6162"/>
                <a:gd name="T23" fmla="*/ 5627 h 6139"/>
                <a:gd name="T24" fmla="*/ 6016 w 6162"/>
                <a:gd name="T25" fmla="*/ 5627 h 6139"/>
                <a:gd name="T26" fmla="*/ 6089 w 6162"/>
                <a:gd name="T27" fmla="*/ 5554 h 6139"/>
                <a:gd name="T28" fmla="*/ 6138 w 6162"/>
                <a:gd name="T29" fmla="*/ 5456 h 6139"/>
                <a:gd name="T30" fmla="*/ 6162 w 6162"/>
                <a:gd name="T31" fmla="*/ 5359 h 6139"/>
                <a:gd name="T32" fmla="*/ 6162 w 6162"/>
                <a:gd name="T33" fmla="*/ 5286 h 6139"/>
                <a:gd name="T34" fmla="*/ 6162 w 6162"/>
                <a:gd name="T35" fmla="*/ 5188 h 6139"/>
                <a:gd name="T36" fmla="*/ 6138 w 6162"/>
                <a:gd name="T37" fmla="*/ 5091 h 6139"/>
                <a:gd name="T38" fmla="*/ 6089 w 6162"/>
                <a:gd name="T39" fmla="*/ 5018 h 6139"/>
                <a:gd name="T40" fmla="*/ 6016 w 6162"/>
                <a:gd name="T41" fmla="*/ 4921 h 6139"/>
                <a:gd name="T42" fmla="*/ 1072 w 6162"/>
                <a:gd name="T43" fmla="*/ 1 h 6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75;p3">
            <a:extLst>
              <a:ext uri="{FF2B5EF4-FFF2-40B4-BE49-F238E27FC236}">
                <a16:creationId xmlns:a16="http://schemas.microsoft.com/office/drawing/2014/main" id="{79860353-87C9-9E49-8697-AAB59821A57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3425" y="393541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9" name="Google Shape;76;p3">
            <a:extLst>
              <a:ext uri="{FF2B5EF4-FFF2-40B4-BE49-F238E27FC236}">
                <a16:creationId xmlns:a16="http://schemas.microsoft.com/office/drawing/2014/main" id="{C17B466F-2C39-2E4C-9732-5192FD06347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8188" y="10160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" name="Google Shape;77;p3">
            <a:extLst>
              <a:ext uri="{FF2B5EF4-FFF2-40B4-BE49-F238E27FC236}">
                <a16:creationId xmlns:a16="http://schemas.microsoft.com/office/drawing/2014/main" id="{9728F835-F0A6-944F-8BCA-4FD2C668A1F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292100" y="4148138"/>
            <a:ext cx="1182688" cy="1023937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1" name="Google Shape;78;p3">
            <a:extLst>
              <a:ext uri="{FF2B5EF4-FFF2-40B4-BE49-F238E27FC236}">
                <a16:creationId xmlns:a16="http://schemas.microsoft.com/office/drawing/2014/main" id="{597F4985-EC96-0643-B7A9-647E025DFAC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20688" y="-65088"/>
            <a:ext cx="358775" cy="311151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" name="Google Shape;79;p3">
            <a:extLst>
              <a:ext uri="{FF2B5EF4-FFF2-40B4-BE49-F238E27FC236}">
                <a16:creationId xmlns:a16="http://schemas.microsoft.com/office/drawing/2014/main" id="{E9CDAC72-0A59-194E-96DB-ED180D0B5DDF}"/>
              </a:ext>
            </a:extLst>
          </p:cNvPr>
          <p:cNvSpPr>
            <a:spLocks/>
          </p:cNvSpPr>
          <p:nvPr/>
        </p:nvSpPr>
        <p:spPr bwMode="auto">
          <a:xfrm>
            <a:off x="1019175" y="4167188"/>
            <a:ext cx="247650" cy="247650"/>
          </a:xfrm>
          <a:custGeom>
            <a:avLst/>
            <a:gdLst>
              <a:gd name="T0" fmla="*/ 9550 w 17000"/>
              <a:gd name="T1" fmla="*/ 5935 h 16999"/>
              <a:gd name="T2" fmla="*/ 10454 w 17000"/>
              <a:gd name="T3" fmla="*/ 6546 h 16999"/>
              <a:gd name="T4" fmla="*/ 11064 w 17000"/>
              <a:gd name="T5" fmla="*/ 7449 h 16999"/>
              <a:gd name="T6" fmla="*/ 11260 w 17000"/>
              <a:gd name="T7" fmla="*/ 8499 h 16999"/>
              <a:gd name="T8" fmla="*/ 11064 w 17000"/>
              <a:gd name="T9" fmla="*/ 9550 h 16999"/>
              <a:gd name="T10" fmla="*/ 10454 w 17000"/>
              <a:gd name="T11" fmla="*/ 10453 h 16999"/>
              <a:gd name="T12" fmla="*/ 9550 w 17000"/>
              <a:gd name="T13" fmla="*/ 11064 h 16999"/>
              <a:gd name="T14" fmla="*/ 8231 w 17000"/>
              <a:gd name="T15" fmla="*/ 11259 h 16999"/>
              <a:gd name="T16" fmla="*/ 7206 w 17000"/>
              <a:gd name="T17" fmla="*/ 10942 h 16999"/>
              <a:gd name="T18" fmla="*/ 6351 w 17000"/>
              <a:gd name="T19" fmla="*/ 10233 h 16999"/>
              <a:gd name="T20" fmla="*/ 5862 w 17000"/>
              <a:gd name="T21" fmla="*/ 9281 h 16999"/>
              <a:gd name="T22" fmla="*/ 5740 w 17000"/>
              <a:gd name="T23" fmla="*/ 8231 h 16999"/>
              <a:gd name="T24" fmla="*/ 6058 w 17000"/>
              <a:gd name="T25" fmla="*/ 7205 h 16999"/>
              <a:gd name="T26" fmla="*/ 6766 w 17000"/>
              <a:gd name="T27" fmla="*/ 6350 h 16999"/>
              <a:gd name="T28" fmla="*/ 7719 w 17000"/>
              <a:gd name="T29" fmla="*/ 5862 h 16999"/>
              <a:gd name="T30" fmla="*/ 7914 w 17000"/>
              <a:gd name="T31" fmla="*/ 0 h 16999"/>
              <a:gd name="T32" fmla="*/ 7328 w 17000"/>
              <a:gd name="T33" fmla="*/ 244 h 16999"/>
              <a:gd name="T34" fmla="*/ 7035 w 17000"/>
              <a:gd name="T35" fmla="*/ 782 h 16999"/>
              <a:gd name="T36" fmla="*/ 5789 w 17000"/>
              <a:gd name="T37" fmla="*/ 2931 h 16999"/>
              <a:gd name="T38" fmla="*/ 3786 w 17000"/>
              <a:gd name="T39" fmla="*/ 1881 h 16999"/>
              <a:gd name="T40" fmla="*/ 3176 w 17000"/>
              <a:gd name="T41" fmla="*/ 1905 h 16999"/>
              <a:gd name="T42" fmla="*/ 1979 w 17000"/>
              <a:gd name="T43" fmla="*/ 3029 h 16999"/>
              <a:gd name="T44" fmla="*/ 1833 w 17000"/>
              <a:gd name="T45" fmla="*/ 3639 h 16999"/>
              <a:gd name="T46" fmla="*/ 3103 w 17000"/>
              <a:gd name="T47" fmla="*/ 5447 h 16999"/>
              <a:gd name="T48" fmla="*/ 2541 w 17000"/>
              <a:gd name="T49" fmla="*/ 6839 h 16999"/>
              <a:gd name="T50" fmla="*/ 343 w 17000"/>
              <a:gd name="T51" fmla="*/ 7229 h 16999"/>
              <a:gd name="T52" fmla="*/ 25 w 17000"/>
              <a:gd name="T53" fmla="*/ 7742 h 16999"/>
              <a:gd name="T54" fmla="*/ 74 w 17000"/>
              <a:gd name="T55" fmla="*/ 9403 h 16999"/>
              <a:gd name="T56" fmla="*/ 489 w 17000"/>
              <a:gd name="T57" fmla="*/ 9867 h 16999"/>
              <a:gd name="T58" fmla="*/ 2639 w 17000"/>
              <a:gd name="T59" fmla="*/ 10502 h 16999"/>
              <a:gd name="T60" fmla="*/ 2028 w 17000"/>
              <a:gd name="T61" fmla="*/ 12920 h 16999"/>
              <a:gd name="T62" fmla="*/ 1833 w 17000"/>
              <a:gd name="T63" fmla="*/ 13506 h 16999"/>
              <a:gd name="T64" fmla="*/ 2077 w 17000"/>
              <a:gd name="T65" fmla="*/ 14092 h 16999"/>
              <a:gd name="T66" fmla="*/ 3322 w 17000"/>
              <a:gd name="T67" fmla="*/ 15142 h 16999"/>
              <a:gd name="T68" fmla="*/ 3933 w 17000"/>
              <a:gd name="T69" fmla="*/ 15069 h 16999"/>
              <a:gd name="T70" fmla="*/ 6131 w 17000"/>
              <a:gd name="T71" fmla="*/ 14214 h 16999"/>
              <a:gd name="T72" fmla="*/ 7084 w 17000"/>
              <a:gd name="T73" fmla="*/ 16364 h 16999"/>
              <a:gd name="T74" fmla="*/ 7474 w 17000"/>
              <a:gd name="T75" fmla="*/ 16852 h 16999"/>
              <a:gd name="T76" fmla="*/ 9086 w 17000"/>
              <a:gd name="T77" fmla="*/ 16999 h 16999"/>
              <a:gd name="T78" fmla="*/ 9672 w 17000"/>
              <a:gd name="T79" fmla="*/ 16754 h 16999"/>
              <a:gd name="T80" fmla="*/ 9965 w 17000"/>
              <a:gd name="T81" fmla="*/ 16217 h 16999"/>
              <a:gd name="T82" fmla="*/ 11211 w 17000"/>
              <a:gd name="T83" fmla="*/ 14068 h 16999"/>
              <a:gd name="T84" fmla="*/ 13214 w 17000"/>
              <a:gd name="T85" fmla="*/ 15118 h 16999"/>
              <a:gd name="T86" fmla="*/ 13824 w 17000"/>
              <a:gd name="T87" fmla="*/ 15094 h 16999"/>
              <a:gd name="T88" fmla="*/ 15021 w 17000"/>
              <a:gd name="T89" fmla="*/ 13970 h 16999"/>
              <a:gd name="T90" fmla="*/ 15168 w 17000"/>
              <a:gd name="T91" fmla="*/ 13360 h 16999"/>
              <a:gd name="T92" fmla="*/ 13898 w 17000"/>
              <a:gd name="T93" fmla="*/ 11552 h 16999"/>
              <a:gd name="T94" fmla="*/ 14459 w 17000"/>
              <a:gd name="T95" fmla="*/ 10160 h 16999"/>
              <a:gd name="T96" fmla="*/ 16657 w 17000"/>
              <a:gd name="T97" fmla="*/ 9769 h 16999"/>
              <a:gd name="T98" fmla="*/ 16975 w 17000"/>
              <a:gd name="T99" fmla="*/ 9257 h 16999"/>
              <a:gd name="T100" fmla="*/ 16926 w 17000"/>
              <a:gd name="T101" fmla="*/ 7596 h 16999"/>
              <a:gd name="T102" fmla="*/ 16511 w 17000"/>
              <a:gd name="T103" fmla="*/ 7132 h 16999"/>
              <a:gd name="T104" fmla="*/ 14362 w 17000"/>
              <a:gd name="T105" fmla="*/ 6497 h 16999"/>
              <a:gd name="T106" fmla="*/ 14997 w 17000"/>
              <a:gd name="T107" fmla="*/ 4079 h 16999"/>
              <a:gd name="T108" fmla="*/ 15168 w 17000"/>
              <a:gd name="T109" fmla="*/ 3493 h 16999"/>
              <a:gd name="T110" fmla="*/ 14923 w 17000"/>
              <a:gd name="T111" fmla="*/ 2907 h 16999"/>
              <a:gd name="T112" fmla="*/ 13678 w 17000"/>
              <a:gd name="T113" fmla="*/ 1856 h 16999"/>
              <a:gd name="T114" fmla="*/ 13067 w 17000"/>
              <a:gd name="T115" fmla="*/ 1930 h 16999"/>
              <a:gd name="T116" fmla="*/ 10869 w 17000"/>
              <a:gd name="T117" fmla="*/ 2784 h 16999"/>
              <a:gd name="T118" fmla="*/ 9917 w 17000"/>
              <a:gd name="T119" fmla="*/ 635 h 16999"/>
              <a:gd name="T120" fmla="*/ 9526 w 17000"/>
              <a:gd name="T121" fmla="*/ 147 h 16999"/>
              <a:gd name="T122" fmla="*/ 7914 w 17000"/>
              <a:gd name="T123" fmla="*/ 0 h 16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80;p3">
            <a:extLst>
              <a:ext uri="{FF2B5EF4-FFF2-40B4-BE49-F238E27FC236}">
                <a16:creationId xmlns:a16="http://schemas.microsoft.com/office/drawing/2014/main" id="{3AB49591-DFAB-B345-8AA7-8BD6B6EF7DFA}"/>
              </a:ext>
            </a:extLst>
          </p:cNvPr>
          <p:cNvGrpSpPr>
            <a:grpSpLocks/>
          </p:cNvGrpSpPr>
          <p:nvPr/>
        </p:nvGrpSpPr>
        <p:grpSpPr bwMode="auto">
          <a:xfrm>
            <a:off x="-50800" y="1452563"/>
            <a:ext cx="625475" cy="600075"/>
            <a:chOff x="5241175" y="4959100"/>
            <a:chExt cx="539775" cy="517775"/>
          </a:xfrm>
        </p:grpSpPr>
        <p:sp>
          <p:nvSpPr>
            <p:cNvPr id="34" name="Google Shape;81;p3">
              <a:extLst>
                <a:ext uri="{FF2B5EF4-FFF2-40B4-BE49-F238E27FC236}">
                  <a16:creationId xmlns:a16="http://schemas.microsoft.com/office/drawing/2014/main" id="{BC316775-0A2F-AA46-892C-B64E5DF925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4641 w 6449"/>
                <a:gd name="T1" fmla="*/ 0 h 7132"/>
                <a:gd name="T2" fmla="*/ 4470 w 6449"/>
                <a:gd name="T3" fmla="*/ 25 h 7132"/>
                <a:gd name="T4" fmla="*/ 4299 w 6449"/>
                <a:gd name="T5" fmla="*/ 49 h 7132"/>
                <a:gd name="T6" fmla="*/ 4128 w 6449"/>
                <a:gd name="T7" fmla="*/ 98 h 7132"/>
                <a:gd name="T8" fmla="*/ 3957 w 6449"/>
                <a:gd name="T9" fmla="*/ 147 h 7132"/>
                <a:gd name="T10" fmla="*/ 3786 w 6449"/>
                <a:gd name="T11" fmla="*/ 220 h 7132"/>
                <a:gd name="T12" fmla="*/ 3640 w 6449"/>
                <a:gd name="T13" fmla="*/ 318 h 7132"/>
                <a:gd name="T14" fmla="*/ 3517 w 6449"/>
                <a:gd name="T15" fmla="*/ 415 h 7132"/>
                <a:gd name="T16" fmla="*/ 3395 w 6449"/>
                <a:gd name="T17" fmla="*/ 538 h 7132"/>
                <a:gd name="T18" fmla="*/ 3273 w 6449"/>
                <a:gd name="T19" fmla="*/ 660 h 7132"/>
                <a:gd name="T20" fmla="*/ 3175 w 6449"/>
                <a:gd name="T21" fmla="*/ 806 h 7132"/>
                <a:gd name="T22" fmla="*/ 3078 w 6449"/>
                <a:gd name="T23" fmla="*/ 953 h 7132"/>
                <a:gd name="T24" fmla="*/ 3005 w 6449"/>
                <a:gd name="T25" fmla="*/ 1099 h 7132"/>
                <a:gd name="T26" fmla="*/ 2931 w 6449"/>
                <a:gd name="T27" fmla="*/ 1270 h 7132"/>
                <a:gd name="T28" fmla="*/ 2907 w 6449"/>
                <a:gd name="T29" fmla="*/ 1441 h 7132"/>
                <a:gd name="T30" fmla="*/ 2882 w 6449"/>
                <a:gd name="T31" fmla="*/ 1612 h 7132"/>
                <a:gd name="T32" fmla="*/ 2858 w 6449"/>
                <a:gd name="T33" fmla="*/ 1808 h 7132"/>
                <a:gd name="T34" fmla="*/ 2882 w 6449"/>
                <a:gd name="T35" fmla="*/ 2076 h 7132"/>
                <a:gd name="T36" fmla="*/ 2956 w 6449"/>
                <a:gd name="T37" fmla="*/ 2345 h 7132"/>
                <a:gd name="T38" fmla="*/ 3053 w 6449"/>
                <a:gd name="T39" fmla="*/ 2589 h 7132"/>
                <a:gd name="T40" fmla="*/ 3175 w 6449"/>
                <a:gd name="T41" fmla="*/ 2809 h 7132"/>
                <a:gd name="T42" fmla="*/ 0 w 6449"/>
                <a:gd name="T43" fmla="*/ 6546 h 7132"/>
                <a:gd name="T44" fmla="*/ 367 w 6449"/>
                <a:gd name="T45" fmla="*/ 6814 h 7132"/>
                <a:gd name="T46" fmla="*/ 709 w 6449"/>
                <a:gd name="T47" fmla="*/ 7132 h 7132"/>
                <a:gd name="T48" fmla="*/ 3884 w 6449"/>
                <a:gd name="T49" fmla="*/ 3419 h 7132"/>
                <a:gd name="T50" fmla="*/ 4055 w 6449"/>
                <a:gd name="T51" fmla="*/ 3493 h 7132"/>
                <a:gd name="T52" fmla="*/ 4250 w 6449"/>
                <a:gd name="T53" fmla="*/ 3542 h 7132"/>
                <a:gd name="T54" fmla="*/ 4445 w 6449"/>
                <a:gd name="T55" fmla="*/ 3566 h 7132"/>
                <a:gd name="T56" fmla="*/ 4641 w 6449"/>
                <a:gd name="T57" fmla="*/ 3590 h 7132"/>
                <a:gd name="T58" fmla="*/ 4836 w 6449"/>
                <a:gd name="T59" fmla="*/ 3566 h 7132"/>
                <a:gd name="T60" fmla="*/ 5007 w 6449"/>
                <a:gd name="T61" fmla="*/ 3542 h 7132"/>
                <a:gd name="T62" fmla="*/ 5178 w 6449"/>
                <a:gd name="T63" fmla="*/ 3517 h 7132"/>
                <a:gd name="T64" fmla="*/ 5349 w 6449"/>
                <a:gd name="T65" fmla="*/ 3444 h 7132"/>
                <a:gd name="T66" fmla="*/ 5496 w 6449"/>
                <a:gd name="T67" fmla="*/ 3371 h 7132"/>
                <a:gd name="T68" fmla="*/ 5642 w 6449"/>
                <a:gd name="T69" fmla="*/ 3273 h 7132"/>
                <a:gd name="T70" fmla="*/ 5789 w 6449"/>
                <a:gd name="T71" fmla="*/ 3175 h 7132"/>
                <a:gd name="T72" fmla="*/ 5911 w 6449"/>
                <a:gd name="T73" fmla="*/ 3053 h 7132"/>
                <a:gd name="T74" fmla="*/ 6033 w 6449"/>
                <a:gd name="T75" fmla="*/ 2931 h 7132"/>
                <a:gd name="T76" fmla="*/ 6131 w 6449"/>
                <a:gd name="T77" fmla="*/ 2809 h 7132"/>
                <a:gd name="T78" fmla="*/ 6228 w 6449"/>
                <a:gd name="T79" fmla="*/ 2638 h 7132"/>
                <a:gd name="T80" fmla="*/ 6302 w 6449"/>
                <a:gd name="T81" fmla="*/ 2491 h 7132"/>
                <a:gd name="T82" fmla="*/ 6350 w 6449"/>
                <a:gd name="T83" fmla="*/ 2320 h 7132"/>
                <a:gd name="T84" fmla="*/ 6399 w 6449"/>
                <a:gd name="T85" fmla="*/ 2149 h 7132"/>
                <a:gd name="T86" fmla="*/ 6424 w 6449"/>
                <a:gd name="T87" fmla="*/ 1979 h 7132"/>
                <a:gd name="T88" fmla="*/ 6448 w 6449"/>
                <a:gd name="T89" fmla="*/ 1808 h 7132"/>
                <a:gd name="T90" fmla="*/ 6424 w 6449"/>
                <a:gd name="T91" fmla="*/ 1612 h 7132"/>
                <a:gd name="T92" fmla="*/ 6399 w 6449"/>
                <a:gd name="T93" fmla="*/ 1441 h 7132"/>
                <a:gd name="T94" fmla="*/ 6350 w 6449"/>
                <a:gd name="T95" fmla="*/ 1270 h 7132"/>
                <a:gd name="T96" fmla="*/ 6302 w 6449"/>
                <a:gd name="T97" fmla="*/ 1099 h 7132"/>
                <a:gd name="T98" fmla="*/ 6228 w 6449"/>
                <a:gd name="T99" fmla="*/ 953 h 7132"/>
                <a:gd name="T100" fmla="*/ 6131 w 6449"/>
                <a:gd name="T101" fmla="*/ 806 h 7132"/>
                <a:gd name="T102" fmla="*/ 6033 w 6449"/>
                <a:gd name="T103" fmla="*/ 660 h 7132"/>
                <a:gd name="T104" fmla="*/ 5911 w 6449"/>
                <a:gd name="T105" fmla="*/ 538 h 7132"/>
                <a:gd name="T106" fmla="*/ 5789 w 6449"/>
                <a:gd name="T107" fmla="*/ 415 h 7132"/>
                <a:gd name="T108" fmla="*/ 5642 w 6449"/>
                <a:gd name="T109" fmla="*/ 318 h 7132"/>
                <a:gd name="T110" fmla="*/ 5496 w 6449"/>
                <a:gd name="T111" fmla="*/ 220 h 7132"/>
                <a:gd name="T112" fmla="*/ 5349 w 6449"/>
                <a:gd name="T113" fmla="*/ 147 h 7132"/>
                <a:gd name="T114" fmla="*/ 5178 w 6449"/>
                <a:gd name="T115" fmla="*/ 98 h 7132"/>
                <a:gd name="T116" fmla="*/ 5007 w 6449"/>
                <a:gd name="T117" fmla="*/ 49 h 7132"/>
                <a:gd name="T118" fmla="*/ 4836 w 6449"/>
                <a:gd name="T119" fmla="*/ 25 h 7132"/>
                <a:gd name="T120" fmla="*/ 4641 w 6449"/>
                <a:gd name="T121" fmla="*/ 0 h 7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82;p3">
              <a:extLst>
                <a:ext uri="{FF2B5EF4-FFF2-40B4-BE49-F238E27FC236}">
                  <a16:creationId xmlns:a16="http://schemas.microsoft.com/office/drawing/2014/main" id="{9CED4EE7-4C9E-8C49-8612-C75657F40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1563 w 5130"/>
                <a:gd name="T1" fmla="*/ 0 h 5936"/>
                <a:gd name="T2" fmla="*/ 1392 w 5130"/>
                <a:gd name="T3" fmla="*/ 25 h 5936"/>
                <a:gd name="T4" fmla="*/ 1221 w 5130"/>
                <a:gd name="T5" fmla="*/ 74 h 5936"/>
                <a:gd name="T6" fmla="*/ 1075 w 5130"/>
                <a:gd name="T7" fmla="*/ 147 h 5936"/>
                <a:gd name="T8" fmla="*/ 904 w 5130"/>
                <a:gd name="T9" fmla="*/ 220 h 5936"/>
                <a:gd name="T10" fmla="*/ 757 w 5130"/>
                <a:gd name="T11" fmla="*/ 318 h 5936"/>
                <a:gd name="T12" fmla="*/ 635 w 5130"/>
                <a:gd name="T13" fmla="*/ 416 h 5936"/>
                <a:gd name="T14" fmla="*/ 513 w 5130"/>
                <a:gd name="T15" fmla="*/ 538 h 5936"/>
                <a:gd name="T16" fmla="*/ 391 w 5130"/>
                <a:gd name="T17" fmla="*/ 660 h 5936"/>
                <a:gd name="T18" fmla="*/ 293 w 5130"/>
                <a:gd name="T19" fmla="*/ 806 h 5936"/>
                <a:gd name="T20" fmla="*/ 196 w 5130"/>
                <a:gd name="T21" fmla="*/ 953 h 5936"/>
                <a:gd name="T22" fmla="*/ 122 w 5130"/>
                <a:gd name="T23" fmla="*/ 1099 h 5936"/>
                <a:gd name="T24" fmla="*/ 74 w 5130"/>
                <a:gd name="T25" fmla="*/ 1270 h 5936"/>
                <a:gd name="T26" fmla="*/ 25 w 5130"/>
                <a:gd name="T27" fmla="*/ 1466 h 5936"/>
                <a:gd name="T28" fmla="*/ 0 w 5130"/>
                <a:gd name="T29" fmla="*/ 1637 h 5936"/>
                <a:gd name="T30" fmla="*/ 0 w 5130"/>
                <a:gd name="T31" fmla="*/ 1808 h 5936"/>
                <a:gd name="T32" fmla="*/ 0 w 5130"/>
                <a:gd name="T33" fmla="*/ 2003 h 5936"/>
                <a:gd name="T34" fmla="*/ 25 w 5130"/>
                <a:gd name="T35" fmla="*/ 2174 h 5936"/>
                <a:gd name="T36" fmla="*/ 74 w 5130"/>
                <a:gd name="T37" fmla="*/ 2345 h 5936"/>
                <a:gd name="T38" fmla="*/ 147 w 5130"/>
                <a:gd name="T39" fmla="*/ 2492 h 5936"/>
                <a:gd name="T40" fmla="*/ 220 w 5130"/>
                <a:gd name="T41" fmla="*/ 2663 h 5936"/>
                <a:gd name="T42" fmla="*/ 318 w 5130"/>
                <a:gd name="T43" fmla="*/ 2785 h 5936"/>
                <a:gd name="T44" fmla="*/ 415 w 5130"/>
                <a:gd name="T45" fmla="*/ 2931 h 5936"/>
                <a:gd name="T46" fmla="*/ 538 w 5130"/>
                <a:gd name="T47" fmla="*/ 3053 h 5936"/>
                <a:gd name="T48" fmla="*/ 660 w 5130"/>
                <a:gd name="T49" fmla="*/ 3175 h 5936"/>
                <a:gd name="T50" fmla="*/ 806 w 5130"/>
                <a:gd name="T51" fmla="*/ 3273 h 5936"/>
                <a:gd name="T52" fmla="*/ 953 w 5130"/>
                <a:gd name="T53" fmla="*/ 3371 h 5936"/>
                <a:gd name="T54" fmla="*/ 1099 w 5130"/>
                <a:gd name="T55" fmla="*/ 3444 h 5936"/>
                <a:gd name="T56" fmla="*/ 1270 w 5130"/>
                <a:gd name="T57" fmla="*/ 3493 h 5936"/>
                <a:gd name="T58" fmla="*/ 1466 w 5130"/>
                <a:gd name="T59" fmla="*/ 3542 h 5936"/>
                <a:gd name="T60" fmla="*/ 1710 w 5130"/>
                <a:gd name="T61" fmla="*/ 3566 h 5936"/>
                <a:gd name="T62" fmla="*/ 1979 w 5130"/>
                <a:gd name="T63" fmla="*/ 3566 h 5936"/>
                <a:gd name="T64" fmla="*/ 2223 w 5130"/>
                <a:gd name="T65" fmla="*/ 3517 h 5936"/>
                <a:gd name="T66" fmla="*/ 2467 w 5130"/>
                <a:gd name="T67" fmla="*/ 3444 h 5936"/>
                <a:gd name="T68" fmla="*/ 4396 w 5130"/>
                <a:gd name="T69" fmla="*/ 5935 h 5936"/>
                <a:gd name="T70" fmla="*/ 4738 w 5130"/>
                <a:gd name="T71" fmla="*/ 5642 h 5936"/>
                <a:gd name="T72" fmla="*/ 5129 w 5130"/>
                <a:gd name="T73" fmla="*/ 5374 h 5936"/>
                <a:gd name="T74" fmla="*/ 3200 w 5130"/>
                <a:gd name="T75" fmla="*/ 2858 h 5936"/>
                <a:gd name="T76" fmla="*/ 3322 w 5130"/>
                <a:gd name="T77" fmla="*/ 2687 h 5936"/>
                <a:gd name="T78" fmla="*/ 3419 w 5130"/>
                <a:gd name="T79" fmla="*/ 2516 h 5936"/>
                <a:gd name="T80" fmla="*/ 3493 w 5130"/>
                <a:gd name="T81" fmla="*/ 2321 h 5936"/>
                <a:gd name="T82" fmla="*/ 3542 w 5130"/>
                <a:gd name="T83" fmla="*/ 2101 h 5936"/>
                <a:gd name="T84" fmla="*/ 3566 w 5130"/>
                <a:gd name="T85" fmla="*/ 1930 h 5936"/>
                <a:gd name="T86" fmla="*/ 3566 w 5130"/>
                <a:gd name="T87" fmla="*/ 1734 h 5936"/>
                <a:gd name="T88" fmla="*/ 3566 w 5130"/>
                <a:gd name="T89" fmla="*/ 1564 h 5936"/>
                <a:gd name="T90" fmla="*/ 3517 w 5130"/>
                <a:gd name="T91" fmla="*/ 1393 h 5936"/>
                <a:gd name="T92" fmla="*/ 3468 w 5130"/>
                <a:gd name="T93" fmla="*/ 1222 h 5936"/>
                <a:gd name="T94" fmla="*/ 3419 w 5130"/>
                <a:gd name="T95" fmla="*/ 1075 h 5936"/>
                <a:gd name="T96" fmla="*/ 3346 w 5130"/>
                <a:gd name="T97" fmla="*/ 904 h 5936"/>
                <a:gd name="T98" fmla="*/ 3249 w 5130"/>
                <a:gd name="T99" fmla="*/ 758 h 5936"/>
                <a:gd name="T100" fmla="*/ 3151 w 5130"/>
                <a:gd name="T101" fmla="*/ 635 h 5936"/>
                <a:gd name="T102" fmla="*/ 3029 w 5130"/>
                <a:gd name="T103" fmla="*/ 513 h 5936"/>
                <a:gd name="T104" fmla="*/ 2907 w 5130"/>
                <a:gd name="T105" fmla="*/ 391 h 5936"/>
                <a:gd name="T106" fmla="*/ 2760 w 5130"/>
                <a:gd name="T107" fmla="*/ 294 h 5936"/>
                <a:gd name="T108" fmla="*/ 2614 w 5130"/>
                <a:gd name="T109" fmla="*/ 196 h 5936"/>
                <a:gd name="T110" fmla="*/ 2443 w 5130"/>
                <a:gd name="T111" fmla="*/ 123 h 5936"/>
                <a:gd name="T112" fmla="*/ 2272 w 5130"/>
                <a:gd name="T113" fmla="*/ 74 h 5936"/>
                <a:gd name="T114" fmla="*/ 2101 w 5130"/>
                <a:gd name="T115" fmla="*/ 25 h 5936"/>
                <a:gd name="T116" fmla="*/ 1930 w 5130"/>
                <a:gd name="T117" fmla="*/ 0 h 5936"/>
                <a:gd name="T118" fmla="*/ 1563 w 5130"/>
                <a:gd name="T119" fmla="*/ 0 h 5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83;p3">
              <a:extLst>
                <a:ext uri="{FF2B5EF4-FFF2-40B4-BE49-F238E27FC236}">
                  <a16:creationId xmlns:a16="http://schemas.microsoft.com/office/drawing/2014/main" id="{A05E062D-69CD-704D-90F2-F121F0B28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6839 w 7205"/>
                <a:gd name="T1" fmla="*/ 1 h 4373"/>
                <a:gd name="T2" fmla="*/ 3224 w 7205"/>
                <a:gd name="T3" fmla="*/ 1491 h 4373"/>
                <a:gd name="T4" fmla="*/ 3102 w 7205"/>
                <a:gd name="T5" fmla="*/ 1368 h 4373"/>
                <a:gd name="T6" fmla="*/ 2980 w 7205"/>
                <a:gd name="T7" fmla="*/ 1246 h 4373"/>
                <a:gd name="T8" fmla="*/ 2858 w 7205"/>
                <a:gd name="T9" fmla="*/ 1124 h 4373"/>
                <a:gd name="T10" fmla="*/ 2687 w 7205"/>
                <a:gd name="T11" fmla="*/ 1026 h 4373"/>
                <a:gd name="T12" fmla="*/ 2540 w 7205"/>
                <a:gd name="T13" fmla="*/ 953 h 4373"/>
                <a:gd name="T14" fmla="*/ 2369 w 7205"/>
                <a:gd name="T15" fmla="*/ 880 h 4373"/>
                <a:gd name="T16" fmla="*/ 2198 w 7205"/>
                <a:gd name="T17" fmla="*/ 831 h 4373"/>
                <a:gd name="T18" fmla="*/ 2027 w 7205"/>
                <a:gd name="T19" fmla="*/ 807 h 4373"/>
                <a:gd name="T20" fmla="*/ 1856 w 7205"/>
                <a:gd name="T21" fmla="*/ 782 h 4373"/>
                <a:gd name="T22" fmla="*/ 1685 w 7205"/>
                <a:gd name="T23" fmla="*/ 807 h 4373"/>
                <a:gd name="T24" fmla="*/ 1514 w 7205"/>
                <a:gd name="T25" fmla="*/ 807 h 4373"/>
                <a:gd name="T26" fmla="*/ 1343 w 7205"/>
                <a:gd name="T27" fmla="*/ 856 h 4373"/>
                <a:gd name="T28" fmla="*/ 1172 w 7205"/>
                <a:gd name="T29" fmla="*/ 904 h 4373"/>
                <a:gd name="T30" fmla="*/ 1026 w 7205"/>
                <a:gd name="T31" fmla="*/ 978 h 4373"/>
                <a:gd name="T32" fmla="*/ 879 w 7205"/>
                <a:gd name="T33" fmla="*/ 1051 h 4373"/>
                <a:gd name="T34" fmla="*/ 733 w 7205"/>
                <a:gd name="T35" fmla="*/ 1149 h 4373"/>
                <a:gd name="T36" fmla="*/ 586 w 7205"/>
                <a:gd name="T37" fmla="*/ 1271 h 4373"/>
                <a:gd name="T38" fmla="*/ 464 w 7205"/>
                <a:gd name="T39" fmla="*/ 1393 h 4373"/>
                <a:gd name="T40" fmla="*/ 342 w 7205"/>
                <a:gd name="T41" fmla="*/ 1515 h 4373"/>
                <a:gd name="T42" fmla="*/ 244 w 7205"/>
                <a:gd name="T43" fmla="*/ 1686 h 4373"/>
                <a:gd name="T44" fmla="*/ 171 w 7205"/>
                <a:gd name="T45" fmla="*/ 1832 h 4373"/>
                <a:gd name="T46" fmla="*/ 98 w 7205"/>
                <a:gd name="T47" fmla="*/ 2003 h 4373"/>
                <a:gd name="T48" fmla="*/ 49 w 7205"/>
                <a:gd name="T49" fmla="*/ 2174 h 4373"/>
                <a:gd name="T50" fmla="*/ 25 w 7205"/>
                <a:gd name="T51" fmla="*/ 2345 h 4373"/>
                <a:gd name="T52" fmla="*/ 0 w 7205"/>
                <a:gd name="T53" fmla="*/ 2516 h 4373"/>
                <a:gd name="T54" fmla="*/ 0 w 7205"/>
                <a:gd name="T55" fmla="*/ 2687 h 4373"/>
                <a:gd name="T56" fmla="*/ 25 w 7205"/>
                <a:gd name="T57" fmla="*/ 2858 h 4373"/>
                <a:gd name="T58" fmla="*/ 73 w 7205"/>
                <a:gd name="T59" fmla="*/ 3029 h 4373"/>
                <a:gd name="T60" fmla="*/ 122 w 7205"/>
                <a:gd name="T61" fmla="*/ 3200 h 4373"/>
                <a:gd name="T62" fmla="*/ 195 w 7205"/>
                <a:gd name="T63" fmla="*/ 3347 h 4373"/>
                <a:gd name="T64" fmla="*/ 269 w 7205"/>
                <a:gd name="T65" fmla="*/ 3518 h 4373"/>
                <a:gd name="T66" fmla="*/ 366 w 7205"/>
                <a:gd name="T67" fmla="*/ 3640 h 4373"/>
                <a:gd name="T68" fmla="*/ 464 w 7205"/>
                <a:gd name="T69" fmla="*/ 3786 h 4373"/>
                <a:gd name="T70" fmla="*/ 611 w 7205"/>
                <a:gd name="T71" fmla="*/ 3908 h 4373"/>
                <a:gd name="T72" fmla="*/ 733 w 7205"/>
                <a:gd name="T73" fmla="*/ 4031 h 4373"/>
                <a:gd name="T74" fmla="*/ 904 w 7205"/>
                <a:gd name="T75" fmla="*/ 4128 h 4373"/>
                <a:gd name="T76" fmla="*/ 1050 w 7205"/>
                <a:gd name="T77" fmla="*/ 4201 h 4373"/>
                <a:gd name="T78" fmla="*/ 1221 w 7205"/>
                <a:gd name="T79" fmla="*/ 4275 h 4373"/>
                <a:gd name="T80" fmla="*/ 1392 w 7205"/>
                <a:gd name="T81" fmla="*/ 4324 h 4373"/>
                <a:gd name="T82" fmla="*/ 1563 w 7205"/>
                <a:gd name="T83" fmla="*/ 4348 h 4373"/>
                <a:gd name="T84" fmla="*/ 1734 w 7205"/>
                <a:gd name="T85" fmla="*/ 4372 h 4373"/>
                <a:gd name="T86" fmla="*/ 1905 w 7205"/>
                <a:gd name="T87" fmla="*/ 4372 h 4373"/>
                <a:gd name="T88" fmla="*/ 2076 w 7205"/>
                <a:gd name="T89" fmla="*/ 4348 h 4373"/>
                <a:gd name="T90" fmla="*/ 2247 w 7205"/>
                <a:gd name="T91" fmla="*/ 4299 h 4373"/>
                <a:gd name="T92" fmla="*/ 2418 w 7205"/>
                <a:gd name="T93" fmla="*/ 4250 h 4373"/>
                <a:gd name="T94" fmla="*/ 2565 w 7205"/>
                <a:gd name="T95" fmla="*/ 4201 h 4373"/>
                <a:gd name="T96" fmla="*/ 2711 w 7205"/>
                <a:gd name="T97" fmla="*/ 4104 h 4373"/>
                <a:gd name="T98" fmla="*/ 2858 w 7205"/>
                <a:gd name="T99" fmla="*/ 4006 h 4373"/>
                <a:gd name="T100" fmla="*/ 3004 w 7205"/>
                <a:gd name="T101" fmla="*/ 3908 h 4373"/>
                <a:gd name="T102" fmla="*/ 3126 w 7205"/>
                <a:gd name="T103" fmla="*/ 3786 h 4373"/>
                <a:gd name="T104" fmla="*/ 3248 w 7205"/>
                <a:gd name="T105" fmla="*/ 3640 h 4373"/>
                <a:gd name="T106" fmla="*/ 3346 w 7205"/>
                <a:gd name="T107" fmla="*/ 3493 h 4373"/>
                <a:gd name="T108" fmla="*/ 3468 w 7205"/>
                <a:gd name="T109" fmla="*/ 3200 h 4373"/>
                <a:gd name="T110" fmla="*/ 3541 w 7205"/>
                <a:gd name="T111" fmla="*/ 2931 h 4373"/>
                <a:gd name="T112" fmla="*/ 3590 w 7205"/>
                <a:gd name="T113" fmla="*/ 2638 h 4373"/>
                <a:gd name="T114" fmla="*/ 3566 w 7205"/>
                <a:gd name="T115" fmla="*/ 2345 h 4373"/>
                <a:gd name="T116" fmla="*/ 7205 w 7205"/>
                <a:gd name="T117" fmla="*/ 856 h 4373"/>
                <a:gd name="T118" fmla="*/ 6985 w 7205"/>
                <a:gd name="T119" fmla="*/ 440 h 4373"/>
                <a:gd name="T120" fmla="*/ 6839 w 7205"/>
                <a:gd name="T121" fmla="*/ 1 h 4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84;p3">
              <a:extLst>
                <a:ext uri="{FF2B5EF4-FFF2-40B4-BE49-F238E27FC236}">
                  <a16:creationId xmlns:a16="http://schemas.microsoft.com/office/drawing/2014/main" id="{C63AAC9A-5F04-2E48-9E82-257F8EF91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1491 w 3567"/>
                <a:gd name="T1" fmla="*/ 0 h 6399"/>
                <a:gd name="T2" fmla="*/ 1393 w 3567"/>
                <a:gd name="T3" fmla="*/ 2858 h 6399"/>
                <a:gd name="T4" fmla="*/ 1198 w 3567"/>
                <a:gd name="T5" fmla="*/ 2907 h 6399"/>
                <a:gd name="T6" fmla="*/ 1002 w 3567"/>
                <a:gd name="T7" fmla="*/ 3004 h 6399"/>
                <a:gd name="T8" fmla="*/ 807 w 3567"/>
                <a:gd name="T9" fmla="*/ 3102 h 6399"/>
                <a:gd name="T10" fmla="*/ 636 w 3567"/>
                <a:gd name="T11" fmla="*/ 3224 h 6399"/>
                <a:gd name="T12" fmla="*/ 489 w 3567"/>
                <a:gd name="T13" fmla="*/ 3346 h 6399"/>
                <a:gd name="T14" fmla="*/ 392 w 3567"/>
                <a:gd name="T15" fmla="*/ 3493 h 6399"/>
                <a:gd name="T16" fmla="*/ 269 w 3567"/>
                <a:gd name="T17" fmla="*/ 3639 h 6399"/>
                <a:gd name="T18" fmla="*/ 196 w 3567"/>
                <a:gd name="T19" fmla="*/ 3786 h 6399"/>
                <a:gd name="T20" fmla="*/ 123 w 3567"/>
                <a:gd name="T21" fmla="*/ 3932 h 6399"/>
                <a:gd name="T22" fmla="*/ 74 w 3567"/>
                <a:gd name="T23" fmla="*/ 4103 h 6399"/>
                <a:gd name="T24" fmla="*/ 25 w 3567"/>
                <a:gd name="T25" fmla="*/ 4274 h 6399"/>
                <a:gd name="T26" fmla="*/ 1 w 3567"/>
                <a:gd name="T27" fmla="*/ 4445 h 6399"/>
                <a:gd name="T28" fmla="*/ 1 w 3567"/>
                <a:gd name="T29" fmla="*/ 4616 h 6399"/>
                <a:gd name="T30" fmla="*/ 1 w 3567"/>
                <a:gd name="T31" fmla="*/ 4787 h 6399"/>
                <a:gd name="T32" fmla="*/ 25 w 3567"/>
                <a:gd name="T33" fmla="*/ 4958 h 6399"/>
                <a:gd name="T34" fmla="*/ 74 w 3567"/>
                <a:gd name="T35" fmla="*/ 5129 h 6399"/>
                <a:gd name="T36" fmla="*/ 123 w 3567"/>
                <a:gd name="T37" fmla="*/ 5276 h 6399"/>
                <a:gd name="T38" fmla="*/ 196 w 3567"/>
                <a:gd name="T39" fmla="*/ 5447 h 6399"/>
                <a:gd name="T40" fmla="*/ 294 w 3567"/>
                <a:gd name="T41" fmla="*/ 5593 h 6399"/>
                <a:gd name="T42" fmla="*/ 416 w 3567"/>
                <a:gd name="T43" fmla="*/ 5740 h 6399"/>
                <a:gd name="T44" fmla="*/ 538 w 3567"/>
                <a:gd name="T45" fmla="*/ 5886 h 6399"/>
                <a:gd name="T46" fmla="*/ 660 w 3567"/>
                <a:gd name="T47" fmla="*/ 6008 h 6399"/>
                <a:gd name="T48" fmla="*/ 807 w 3567"/>
                <a:gd name="T49" fmla="*/ 6106 h 6399"/>
                <a:gd name="T50" fmla="*/ 953 w 3567"/>
                <a:gd name="T51" fmla="*/ 6179 h 6399"/>
                <a:gd name="T52" fmla="*/ 1124 w 3567"/>
                <a:gd name="T53" fmla="*/ 6252 h 6399"/>
                <a:gd name="T54" fmla="*/ 1271 w 3567"/>
                <a:gd name="T55" fmla="*/ 6326 h 6399"/>
                <a:gd name="T56" fmla="*/ 1442 w 3567"/>
                <a:gd name="T57" fmla="*/ 6350 h 6399"/>
                <a:gd name="T58" fmla="*/ 1613 w 3567"/>
                <a:gd name="T59" fmla="*/ 6375 h 6399"/>
                <a:gd name="T60" fmla="*/ 1784 w 3567"/>
                <a:gd name="T61" fmla="*/ 6399 h 6399"/>
                <a:gd name="T62" fmla="*/ 1955 w 3567"/>
                <a:gd name="T63" fmla="*/ 6375 h 6399"/>
                <a:gd name="T64" fmla="*/ 2126 w 3567"/>
                <a:gd name="T65" fmla="*/ 6350 h 6399"/>
                <a:gd name="T66" fmla="*/ 2297 w 3567"/>
                <a:gd name="T67" fmla="*/ 6301 h 6399"/>
                <a:gd name="T68" fmla="*/ 2468 w 3567"/>
                <a:gd name="T69" fmla="*/ 6252 h 6399"/>
                <a:gd name="T70" fmla="*/ 2614 w 3567"/>
                <a:gd name="T71" fmla="*/ 6179 h 6399"/>
                <a:gd name="T72" fmla="*/ 2785 w 3567"/>
                <a:gd name="T73" fmla="*/ 6082 h 6399"/>
                <a:gd name="T74" fmla="*/ 2932 w 3567"/>
                <a:gd name="T75" fmla="*/ 5984 h 6399"/>
                <a:gd name="T76" fmla="*/ 3054 w 3567"/>
                <a:gd name="T77" fmla="*/ 5862 h 6399"/>
                <a:gd name="T78" fmla="*/ 3176 w 3567"/>
                <a:gd name="T79" fmla="*/ 5715 h 6399"/>
                <a:gd name="T80" fmla="*/ 3273 w 3567"/>
                <a:gd name="T81" fmla="*/ 5569 h 6399"/>
                <a:gd name="T82" fmla="*/ 3371 w 3567"/>
                <a:gd name="T83" fmla="*/ 5422 h 6399"/>
                <a:gd name="T84" fmla="*/ 3444 w 3567"/>
                <a:gd name="T85" fmla="*/ 5276 h 6399"/>
                <a:gd name="T86" fmla="*/ 3493 w 3567"/>
                <a:gd name="T87" fmla="*/ 5105 h 6399"/>
                <a:gd name="T88" fmla="*/ 3542 w 3567"/>
                <a:gd name="T89" fmla="*/ 4934 h 6399"/>
                <a:gd name="T90" fmla="*/ 3567 w 3567"/>
                <a:gd name="T91" fmla="*/ 4763 h 6399"/>
                <a:gd name="T92" fmla="*/ 3567 w 3567"/>
                <a:gd name="T93" fmla="*/ 4592 h 6399"/>
                <a:gd name="T94" fmla="*/ 3567 w 3567"/>
                <a:gd name="T95" fmla="*/ 4421 h 6399"/>
                <a:gd name="T96" fmla="*/ 3542 w 3567"/>
                <a:gd name="T97" fmla="*/ 4250 h 6399"/>
                <a:gd name="T98" fmla="*/ 3493 w 3567"/>
                <a:gd name="T99" fmla="*/ 4079 h 6399"/>
                <a:gd name="T100" fmla="*/ 3420 w 3567"/>
                <a:gd name="T101" fmla="*/ 3908 h 6399"/>
                <a:gd name="T102" fmla="*/ 3347 w 3567"/>
                <a:gd name="T103" fmla="*/ 3761 h 6399"/>
                <a:gd name="T104" fmla="*/ 3273 w 3567"/>
                <a:gd name="T105" fmla="*/ 3615 h 6399"/>
                <a:gd name="T106" fmla="*/ 3151 w 3567"/>
                <a:gd name="T107" fmla="*/ 3468 h 6399"/>
                <a:gd name="T108" fmla="*/ 2980 w 3567"/>
                <a:gd name="T109" fmla="*/ 3273 h 6399"/>
                <a:gd name="T110" fmla="*/ 2761 w 3567"/>
                <a:gd name="T111" fmla="*/ 3102 h 6399"/>
                <a:gd name="T112" fmla="*/ 2541 w 3567"/>
                <a:gd name="T113" fmla="*/ 2980 h 6399"/>
                <a:gd name="T114" fmla="*/ 2321 w 3567"/>
                <a:gd name="T115" fmla="*/ 2907 h 6399"/>
                <a:gd name="T116" fmla="*/ 2419 w 3567"/>
                <a:gd name="T117" fmla="*/ 25 h 6399"/>
                <a:gd name="T118" fmla="*/ 2419 w 3567"/>
                <a:gd name="T119" fmla="*/ 25 h 6399"/>
                <a:gd name="T120" fmla="*/ 2126 w 3567"/>
                <a:gd name="T121" fmla="*/ 49 h 6399"/>
                <a:gd name="T122" fmla="*/ 1808 w 3567"/>
                <a:gd name="T123" fmla="*/ 25 h 6399"/>
                <a:gd name="T124" fmla="*/ 1491 w 3567"/>
                <a:gd name="T125" fmla="*/ 0 h 6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85;p3">
              <a:extLst>
                <a:ext uri="{FF2B5EF4-FFF2-40B4-BE49-F238E27FC236}">
                  <a16:creationId xmlns:a16="http://schemas.microsoft.com/office/drawing/2014/main" id="{A05F8EC0-4028-6049-B3BA-7EBC06D8F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4592 w 6474"/>
                <a:gd name="T1" fmla="*/ 0 h 3591"/>
                <a:gd name="T2" fmla="*/ 4422 w 6474"/>
                <a:gd name="T3" fmla="*/ 25 h 3591"/>
                <a:gd name="T4" fmla="*/ 4251 w 6474"/>
                <a:gd name="T5" fmla="*/ 73 h 3591"/>
                <a:gd name="T6" fmla="*/ 4080 w 6474"/>
                <a:gd name="T7" fmla="*/ 122 h 3591"/>
                <a:gd name="T8" fmla="*/ 3884 w 6474"/>
                <a:gd name="T9" fmla="*/ 196 h 3591"/>
                <a:gd name="T10" fmla="*/ 3713 w 6474"/>
                <a:gd name="T11" fmla="*/ 293 h 3591"/>
                <a:gd name="T12" fmla="*/ 3567 w 6474"/>
                <a:gd name="T13" fmla="*/ 391 h 3591"/>
                <a:gd name="T14" fmla="*/ 3420 w 6474"/>
                <a:gd name="T15" fmla="*/ 513 h 3591"/>
                <a:gd name="T16" fmla="*/ 3298 w 6474"/>
                <a:gd name="T17" fmla="*/ 660 h 3591"/>
                <a:gd name="T18" fmla="*/ 3200 w 6474"/>
                <a:gd name="T19" fmla="*/ 806 h 3591"/>
                <a:gd name="T20" fmla="*/ 3103 w 6474"/>
                <a:gd name="T21" fmla="*/ 953 h 3591"/>
                <a:gd name="T22" fmla="*/ 3029 w 6474"/>
                <a:gd name="T23" fmla="*/ 1124 h 3591"/>
                <a:gd name="T24" fmla="*/ 99 w 6474"/>
                <a:gd name="T25" fmla="*/ 757 h 3591"/>
                <a:gd name="T26" fmla="*/ 74 w 6474"/>
                <a:gd name="T27" fmla="*/ 1221 h 3591"/>
                <a:gd name="T28" fmla="*/ 1 w 6474"/>
                <a:gd name="T29" fmla="*/ 1661 h 3591"/>
                <a:gd name="T30" fmla="*/ 2907 w 6474"/>
                <a:gd name="T31" fmla="*/ 2027 h 3591"/>
                <a:gd name="T32" fmla="*/ 2932 w 6474"/>
                <a:gd name="T33" fmla="*/ 2223 h 3591"/>
                <a:gd name="T34" fmla="*/ 3005 w 6474"/>
                <a:gd name="T35" fmla="*/ 2418 h 3591"/>
                <a:gd name="T36" fmla="*/ 3078 w 6474"/>
                <a:gd name="T37" fmla="*/ 2565 h 3591"/>
                <a:gd name="T38" fmla="*/ 3152 w 6474"/>
                <a:gd name="T39" fmla="*/ 2736 h 3591"/>
                <a:gd name="T40" fmla="*/ 3249 w 6474"/>
                <a:gd name="T41" fmla="*/ 2882 h 3591"/>
                <a:gd name="T42" fmla="*/ 3371 w 6474"/>
                <a:gd name="T43" fmla="*/ 3004 h 3591"/>
                <a:gd name="T44" fmla="*/ 3493 w 6474"/>
                <a:gd name="T45" fmla="*/ 3126 h 3591"/>
                <a:gd name="T46" fmla="*/ 3616 w 6474"/>
                <a:gd name="T47" fmla="*/ 3248 h 3591"/>
                <a:gd name="T48" fmla="*/ 3762 w 6474"/>
                <a:gd name="T49" fmla="*/ 3346 h 3591"/>
                <a:gd name="T50" fmla="*/ 3909 w 6474"/>
                <a:gd name="T51" fmla="*/ 3419 h 3591"/>
                <a:gd name="T52" fmla="*/ 4080 w 6474"/>
                <a:gd name="T53" fmla="*/ 3493 h 3591"/>
                <a:gd name="T54" fmla="*/ 4251 w 6474"/>
                <a:gd name="T55" fmla="*/ 3541 h 3591"/>
                <a:gd name="T56" fmla="*/ 4422 w 6474"/>
                <a:gd name="T57" fmla="*/ 3566 h 3591"/>
                <a:gd name="T58" fmla="*/ 4592 w 6474"/>
                <a:gd name="T59" fmla="*/ 3590 h 3591"/>
                <a:gd name="T60" fmla="*/ 4763 w 6474"/>
                <a:gd name="T61" fmla="*/ 3590 h 3591"/>
                <a:gd name="T62" fmla="*/ 4934 w 6474"/>
                <a:gd name="T63" fmla="*/ 3566 h 3591"/>
                <a:gd name="T64" fmla="*/ 5105 w 6474"/>
                <a:gd name="T65" fmla="*/ 3541 h 3591"/>
                <a:gd name="T66" fmla="*/ 5276 w 6474"/>
                <a:gd name="T67" fmla="*/ 3468 h 3591"/>
                <a:gd name="T68" fmla="*/ 5447 w 6474"/>
                <a:gd name="T69" fmla="*/ 3419 h 3591"/>
                <a:gd name="T70" fmla="*/ 5618 w 6474"/>
                <a:gd name="T71" fmla="*/ 3322 h 3591"/>
                <a:gd name="T72" fmla="*/ 5765 w 6474"/>
                <a:gd name="T73" fmla="*/ 3224 h 3591"/>
                <a:gd name="T74" fmla="*/ 5887 w 6474"/>
                <a:gd name="T75" fmla="*/ 3102 h 3591"/>
                <a:gd name="T76" fmla="*/ 6009 w 6474"/>
                <a:gd name="T77" fmla="*/ 2980 h 3591"/>
                <a:gd name="T78" fmla="*/ 6131 w 6474"/>
                <a:gd name="T79" fmla="*/ 2858 h 3591"/>
                <a:gd name="T80" fmla="*/ 6204 w 6474"/>
                <a:gd name="T81" fmla="*/ 2711 h 3591"/>
                <a:gd name="T82" fmla="*/ 6302 w 6474"/>
                <a:gd name="T83" fmla="*/ 2565 h 3591"/>
                <a:gd name="T84" fmla="*/ 6351 w 6474"/>
                <a:gd name="T85" fmla="*/ 2394 h 3591"/>
                <a:gd name="T86" fmla="*/ 6400 w 6474"/>
                <a:gd name="T87" fmla="*/ 2223 h 3591"/>
                <a:gd name="T88" fmla="*/ 6449 w 6474"/>
                <a:gd name="T89" fmla="*/ 2076 h 3591"/>
                <a:gd name="T90" fmla="*/ 6473 w 6474"/>
                <a:gd name="T91" fmla="*/ 1881 h 3591"/>
                <a:gd name="T92" fmla="*/ 6473 w 6474"/>
                <a:gd name="T93" fmla="*/ 1710 h 3591"/>
                <a:gd name="T94" fmla="*/ 6449 w 6474"/>
                <a:gd name="T95" fmla="*/ 1539 h 3591"/>
                <a:gd name="T96" fmla="*/ 6424 w 6474"/>
                <a:gd name="T97" fmla="*/ 1368 h 3591"/>
                <a:gd name="T98" fmla="*/ 6351 w 6474"/>
                <a:gd name="T99" fmla="*/ 1197 h 3591"/>
                <a:gd name="T100" fmla="*/ 6278 w 6474"/>
                <a:gd name="T101" fmla="*/ 1026 h 3591"/>
                <a:gd name="T102" fmla="*/ 6204 w 6474"/>
                <a:gd name="T103" fmla="*/ 855 h 3591"/>
                <a:gd name="T104" fmla="*/ 6107 w 6474"/>
                <a:gd name="T105" fmla="*/ 708 h 3591"/>
                <a:gd name="T106" fmla="*/ 5985 w 6474"/>
                <a:gd name="T107" fmla="*/ 586 h 3591"/>
                <a:gd name="T108" fmla="*/ 5862 w 6474"/>
                <a:gd name="T109" fmla="*/ 464 h 3591"/>
                <a:gd name="T110" fmla="*/ 5740 w 6474"/>
                <a:gd name="T111" fmla="*/ 342 h 3591"/>
                <a:gd name="T112" fmla="*/ 5594 w 6474"/>
                <a:gd name="T113" fmla="*/ 269 h 3591"/>
                <a:gd name="T114" fmla="*/ 5447 w 6474"/>
                <a:gd name="T115" fmla="*/ 171 h 3591"/>
                <a:gd name="T116" fmla="*/ 5276 w 6474"/>
                <a:gd name="T117" fmla="*/ 122 h 3591"/>
                <a:gd name="T118" fmla="*/ 5105 w 6474"/>
                <a:gd name="T119" fmla="*/ 73 h 3591"/>
                <a:gd name="T120" fmla="*/ 4934 w 6474"/>
                <a:gd name="T121" fmla="*/ 25 h 3591"/>
                <a:gd name="T122" fmla="*/ 4763 w 6474"/>
                <a:gd name="T123" fmla="*/ 25 h 3591"/>
                <a:gd name="T124" fmla="*/ 4592 w 6474"/>
                <a:gd name="T125" fmla="*/ 0 h 3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86;p3">
              <a:extLst>
                <a:ext uri="{FF2B5EF4-FFF2-40B4-BE49-F238E27FC236}">
                  <a16:creationId xmlns:a16="http://schemas.microsoft.com/office/drawing/2014/main" id="{5A77990C-23DD-1C45-8A93-44EE5FA33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3395 w 7572"/>
                <a:gd name="T1" fmla="*/ 25 h 7597"/>
                <a:gd name="T2" fmla="*/ 2662 w 7572"/>
                <a:gd name="T3" fmla="*/ 172 h 7597"/>
                <a:gd name="T4" fmla="*/ 1978 w 7572"/>
                <a:gd name="T5" fmla="*/ 465 h 7597"/>
                <a:gd name="T6" fmla="*/ 1392 w 7572"/>
                <a:gd name="T7" fmla="*/ 880 h 7597"/>
                <a:gd name="T8" fmla="*/ 879 w 7572"/>
                <a:gd name="T9" fmla="*/ 1393 h 7597"/>
                <a:gd name="T10" fmla="*/ 464 w 7572"/>
                <a:gd name="T11" fmla="*/ 1979 h 7597"/>
                <a:gd name="T12" fmla="*/ 171 w 7572"/>
                <a:gd name="T13" fmla="*/ 2663 h 7597"/>
                <a:gd name="T14" fmla="*/ 24 w 7572"/>
                <a:gd name="T15" fmla="*/ 3420 h 7597"/>
                <a:gd name="T16" fmla="*/ 24 w 7572"/>
                <a:gd name="T17" fmla="*/ 4177 h 7597"/>
                <a:gd name="T18" fmla="*/ 171 w 7572"/>
                <a:gd name="T19" fmla="*/ 4934 h 7597"/>
                <a:gd name="T20" fmla="*/ 464 w 7572"/>
                <a:gd name="T21" fmla="*/ 5594 h 7597"/>
                <a:gd name="T22" fmla="*/ 879 w 7572"/>
                <a:gd name="T23" fmla="*/ 6204 h 7597"/>
                <a:gd name="T24" fmla="*/ 1392 w 7572"/>
                <a:gd name="T25" fmla="*/ 6717 h 7597"/>
                <a:gd name="T26" fmla="*/ 1978 w 7572"/>
                <a:gd name="T27" fmla="*/ 7133 h 7597"/>
                <a:gd name="T28" fmla="*/ 2662 w 7572"/>
                <a:gd name="T29" fmla="*/ 7426 h 7597"/>
                <a:gd name="T30" fmla="*/ 3395 w 7572"/>
                <a:gd name="T31" fmla="*/ 7572 h 7597"/>
                <a:gd name="T32" fmla="*/ 4176 w 7572"/>
                <a:gd name="T33" fmla="*/ 7572 h 7597"/>
                <a:gd name="T34" fmla="*/ 4909 w 7572"/>
                <a:gd name="T35" fmla="*/ 7426 h 7597"/>
                <a:gd name="T36" fmla="*/ 5593 w 7572"/>
                <a:gd name="T37" fmla="*/ 7133 h 7597"/>
                <a:gd name="T38" fmla="*/ 6203 w 7572"/>
                <a:gd name="T39" fmla="*/ 6717 h 7597"/>
                <a:gd name="T40" fmla="*/ 6716 w 7572"/>
                <a:gd name="T41" fmla="*/ 6204 h 7597"/>
                <a:gd name="T42" fmla="*/ 7132 w 7572"/>
                <a:gd name="T43" fmla="*/ 5594 h 7597"/>
                <a:gd name="T44" fmla="*/ 7425 w 7572"/>
                <a:gd name="T45" fmla="*/ 4934 h 7597"/>
                <a:gd name="T46" fmla="*/ 7571 w 7572"/>
                <a:gd name="T47" fmla="*/ 4177 h 7597"/>
                <a:gd name="T48" fmla="*/ 7571 w 7572"/>
                <a:gd name="T49" fmla="*/ 3420 h 7597"/>
                <a:gd name="T50" fmla="*/ 7425 w 7572"/>
                <a:gd name="T51" fmla="*/ 2663 h 7597"/>
                <a:gd name="T52" fmla="*/ 7132 w 7572"/>
                <a:gd name="T53" fmla="*/ 1979 h 7597"/>
                <a:gd name="T54" fmla="*/ 6716 w 7572"/>
                <a:gd name="T55" fmla="*/ 1393 h 7597"/>
                <a:gd name="T56" fmla="*/ 6203 w 7572"/>
                <a:gd name="T57" fmla="*/ 880 h 7597"/>
                <a:gd name="T58" fmla="*/ 5593 w 7572"/>
                <a:gd name="T59" fmla="*/ 465 h 7597"/>
                <a:gd name="T60" fmla="*/ 4909 w 7572"/>
                <a:gd name="T61" fmla="*/ 172 h 7597"/>
                <a:gd name="T62" fmla="*/ 4176 w 7572"/>
                <a:gd name="T63" fmla="*/ 25 h 7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87;p3">
            <a:extLst>
              <a:ext uri="{FF2B5EF4-FFF2-40B4-BE49-F238E27FC236}">
                <a16:creationId xmlns:a16="http://schemas.microsoft.com/office/drawing/2014/main" id="{D52A2DCF-BABB-854C-9E03-FD5D7AF96B5A}"/>
              </a:ext>
            </a:extLst>
          </p:cNvPr>
          <p:cNvSpPr>
            <a:spLocks/>
          </p:cNvSpPr>
          <p:nvPr/>
        </p:nvSpPr>
        <p:spPr bwMode="auto">
          <a:xfrm>
            <a:off x="47625" y="4430713"/>
            <a:ext cx="504825" cy="458787"/>
          </a:xfrm>
          <a:custGeom>
            <a:avLst/>
            <a:gdLst>
              <a:gd name="T0" fmla="*/ 6863 w 16218"/>
              <a:gd name="T1" fmla="*/ 74 h 14752"/>
              <a:gd name="T2" fmla="*/ 5691 w 16218"/>
              <a:gd name="T3" fmla="*/ 293 h 14752"/>
              <a:gd name="T4" fmla="*/ 4592 w 16218"/>
              <a:gd name="T5" fmla="*/ 660 h 14752"/>
              <a:gd name="T6" fmla="*/ 3566 w 16218"/>
              <a:gd name="T7" fmla="*/ 1173 h 14752"/>
              <a:gd name="T8" fmla="*/ 2663 w 16218"/>
              <a:gd name="T9" fmla="*/ 1783 h 14752"/>
              <a:gd name="T10" fmla="*/ 1857 w 16218"/>
              <a:gd name="T11" fmla="*/ 2492 h 14752"/>
              <a:gd name="T12" fmla="*/ 1173 w 16218"/>
              <a:gd name="T13" fmla="*/ 3298 h 14752"/>
              <a:gd name="T14" fmla="*/ 636 w 16218"/>
              <a:gd name="T15" fmla="*/ 4201 h 14752"/>
              <a:gd name="T16" fmla="*/ 245 w 16218"/>
              <a:gd name="T17" fmla="*/ 5154 h 14752"/>
              <a:gd name="T18" fmla="*/ 49 w 16218"/>
              <a:gd name="T19" fmla="*/ 6179 h 14752"/>
              <a:gd name="T20" fmla="*/ 1 w 16218"/>
              <a:gd name="T21" fmla="*/ 7254 h 14752"/>
              <a:gd name="T22" fmla="*/ 196 w 16218"/>
              <a:gd name="T23" fmla="*/ 8353 h 14752"/>
              <a:gd name="T24" fmla="*/ 562 w 16218"/>
              <a:gd name="T25" fmla="*/ 9403 h 14752"/>
              <a:gd name="T26" fmla="*/ 1100 w 16218"/>
              <a:gd name="T27" fmla="*/ 10356 h 14752"/>
              <a:gd name="T28" fmla="*/ 1832 w 16218"/>
              <a:gd name="T29" fmla="*/ 11235 h 14752"/>
              <a:gd name="T30" fmla="*/ 2687 w 16218"/>
              <a:gd name="T31" fmla="*/ 12017 h 14752"/>
              <a:gd name="T32" fmla="*/ 2028 w 16218"/>
              <a:gd name="T33" fmla="*/ 13140 h 14752"/>
              <a:gd name="T34" fmla="*/ 1173 w 16218"/>
              <a:gd name="T35" fmla="*/ 14044 h 14752"/>
              <a:gd name="T36" fmla="*/ 513 w 16218"/>
              <a:gd name="T37" fmla="*/ 14483 h 14752"/>
              <a:gd name="T38" fmla="*/ 123 w 16218"/>
              <a:gd name="T39" fmla="*/ 14703 h 14752"/>
              <a:gd name="T40" fmla="*/ 1710 w 16218"/>
              <a:gd name="T41" fmla="*/ 14728 h 14752"/>
              <a:gd name="T42" fmla="*/ 2907 w 16218"/>
              <a:gd name="T43" fmla="*/ 14459 h 14752"/>
              <a:gd name="T44" fmla="*/ 4177 w 16218"/>
              <a:gd name="T45" fmla="*/ 13873 h 14752"/>
              <a:gd name="T46" fmla="*/ 5349 w 16218"/>
              <a:gd name="T47" fmla="*/ 13360 h 14752"/>
              <a:gd name="T48" fmla="*/ 6497 w 16218"/>
              <a:gd name="T49" fmla="*/ 13628 h 14752"/>
              <a:gd name="T50" fmla="*/ 7694 w 16218"/>
              <a:gd name="T51" fmla="*/ 13775 h 14752"/>
              <a:gd name="T52" fmla="*/ 9355 w 16218"/>
              <a:gd name="T53" fmla="*/ 13702 h 14752"/>
              <a:gd name="T54" fmla="*/ 10527 w 16218"/>
              <a:gd name="T55" fmla="*/ 13458 h 14752"/>
              <a:gd name="T56" fmla="*/ 11626 w 16218"/>
              <a:gd name="T57" fmla="*/ 13091 h 14752"/>
              <a:gd name="T58" fmla="*/ 12652 w 16218"/>
              <a:gd name="T59" fmla="*/ 12603 h 14752"/>
              <a:gd name="T60" fmla="*/ 13555 w 16218"/>
              <a:gd name="T61" fmla="*/ 11992 h 14752"/>
              <a:gd name="T62" fmla="*/ 14361 w 16218"/>
              <a:gd name="T63" fmla="*/ 11259 h 14752"/>
              <a:gd name="T64" fmla="*/ 15045 w 16218"/>
              <a:gd name="T65" fmla="*/ 10453 h 14752"/>
              <a:gd name="T66" fmla="*/ 15582 w 16218"/>
              <a:gd name="T67" fmla="*/ 9574 h 14752"/>
              <a:gd name="T68" fmla="*/ 15973 w 16218"/>
              <a:gd name="T69" fmla="*/ 8597 h 14752"/>
              <a:gd name="T70" fmla="*/ 16169 w 16218"/>
              <a:gd name="T71" fmla="*/ 7596 h 14752"/>
              <a:gd name="T72" fmla="*/ 16217 w 16218"/>
              <a:gd name="T73" fmla="*/ 6521 h 14752"/>
              <a:gd name="T74" fmla="*/ 16047 w 16218"/>
              <a:gd name="T75" fmla="*/ 5496 h 14752"/>
              <a:gd name="T76" fmla="*/ 15729 w 16218"/>
              <a:gd name="T77" fmla="*/ 4519 h 14752"/>
              <a:gd name="T78" fmla="*/ 15241 w 16218"/>
              <a:gd name="T79" fmla="*/ 3591 h 14752"/>
              <a:gd name="T80" fmla="*/ 14606 w 16218"/>
              <a:gd name="T81" fmla="*/ 2760 h 14752"/>
              <a:gd name="T82" fmla="*/ 13848 w 16218"/>
              <a:gd name="T83" fmla="*/ 2003 h 14752"/>
              <a:gd name="T84" fmla="*/ 12969 w 16218"/>
              <a:gd name="T85" fmla="*/ 1368 h 14752"/>
              <a:gd name="T86" fmla="*/ 11968 w 16218"/>
              <a:gd name="T87" fmla="*/ 831 h 14752"/>
              <a:gd name="T88" fmla="*/ 10893 w 16218"/>
              <a:gd name="T89" fmla="*/ 416 h 14752"/>
              <a:gd name="T90" fmla="*/ 9745 w 16218"/>
              <a:gd name="T91" fmla="*/ 123 h 14752"/>
              <a:gd name="T92" fmla="*/ 8524 w 16218"/>
              <a:gd name="T93" fmla="*/ 0 h 14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2471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9;p4">
            <a:extLst>
              <a:ext uri="{FF2B5EF4-FFF2-40B4-BE49-F238E27FC236}">
                <a16:creationId xmlns:a16="http://schemas.microsoft.com/office/drawing/2014/main" id="{6EB4796B-92BA-B547-AA0A-017C18F06B2F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619125"/>
            <a:ext cx="1035050" cy="895350"/>
          </a:xfrm>
          <a:custGeom>
            <a:avLst/>
            <a:gdLst>
              <a:gd name="T0" fmla="*/ 30000 w 120000"/>
              <a:gd name="T1" fmla="*/ 0 h 120000"/>
              <a:gd name="T2" fmla="*/ 0 w 120000"/>
              <a:gd name="T3" fmla="*/ 59994 h 120000"/>
              <a:gd name="T4" fmla="*/ 30000 w 120000"/>
              <a:gd name="T5" fmla="*/ 120000 h 120000"/>
              <a:gd name="T6" fmla="*/ 90000 w 120000"/>
              <a:gd name="T7" fmla="*/ 120000 h 120000"/>
              <a:gd name="T8" fmla="*/ 120000 w 120000"/>
              <a:gd name="T9" fmla="*/ 59994 h 120000"/>
              <a:gd name="T10" fmla="*/ 90000 w 120000"/>
              <a:gd name="T11" fmla="*/ 0 h 120000"/>
              <a:gd name="T12" fmla="*/ 30000 w 120000"/>
              <a:gd name="T13" fmla="*/ 0 h 120000"/>
              <a:gd name="T14" fmla="*/ 38477 w 120000"/>
              <a:gd name="T15" fmla="*/ 16950 h 120000"/>
              <a:gd name="T16" fmla="*/ 81522 w 120000"/>
              <a:gd name="T17" fmla="*/ 16950 h 120000"/>
              <a:gd name="T18" fmla="*/ 103033 w 120000"/>
              <a:gd name="T19" fmla="*/ 59994 h 120000"/>
              <a:gd name="T20" fmla="*/ 81522 w 120000"/>
              <a:gd name="T21" fmla="*/ 103038 h 120000"/>
              <a:gd name="T22" fmla="*/ 38477 w 120000"/>
              <a:gd name="T23" fmla="*/ 103038 h 120000"/>
              <a:gd name="T24" fmla="*/ 16955 w 120000"/>
              <a:gd name="T25" fmla="*/ 59994 h 120000"/>
              <a:gd name="T26" fmla="*/ 38477 w 120000"/>
              <a:gd name="T27" fmla="*/ 1695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90;p4">
            <a:extLst>
              <a:ext uri="{FF2B5EF4-FFF2-40B4-BE49-F238E27FC236}">
                <a16:creationId xmlns:a16="http://schemas.microsoft.com/office/drawing/2014/main" id="{0796E0E3-D0C9-BF46-BD03-F5BC220D65D1}"/>
              </a:ext>
            </a:extLst>
          </p:cNvPr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92;p4">
            <a:extLst>
              <a:ext uri="{FF2B5EF4-FFF2-40B4-BE49-F238E27FC236}">
                <a16:creationId xmlns:a16="http://schemas.microsoft.com/office/drawing/2014/main" id="{D7BA7A29-42DE-0748-97FF-203EF4B4CCA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28114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" name="Google Shape;93;p4">
            <a:extLst>
              <a:ext uri="{FF2B5EF4-FFF2-40B4-BE49-F238E27FC236}">
                <a16:creationId xmlns:a16="http://schemas.microsoft.com/office/drawing/2014/main" id="{9BCBF6CF-2704-6346-BA6F-6B292EFDE00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31924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" name="Google Shape;94;p4">
            <a:extLst>
              <a:ext uri="{FF2B5EF4-FFF2-40B4-BE49-F238E27FC236}">
                <a16:creationId xmlns:a16="http://schemas.microsoft.com/office/drawing/2014/main" id="{062197EC-6E1F-804D-A365-411547AB531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52475" y="120173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" name="Google Shape;95;p4">
            <a:extLst>
              <a:ext uri="{FF2B5EF4-FFF2-40B4-BE49-F238E27FC236}">
                <a16:creationId xmlns:a16="http://schemas.microsoft.com/office/drawing/2014/main" id="{A1C1D516-91A5-1A49-A5AC-4F161ABF2BE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57225" y="437991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9" name="Google Shape;96;p4">
            <a:extLst>
              <a:ext uri="{FF2B5EF4-FFF2-40B4-BE49-F238E27FC236}">
                <a16:creationId xmlns:a16="http://schemas.microsoft.com/office/drawing/2014/main" id="{3A3A29D7-3816-8143-ABBE-5510AEDD7841}"/>
              </a:ext>
            </a:extLst>
          </p:cNvPr>
          <p:cNvGrpSpPr>
            <a:grpSpLocks/>
          </p:cNvGrpSpPr>
          <p:nvPr/>
        </p:nvGrpSpPr>
        <p:grpSpPr bwMode="auto">
          <a:xfrm>
            <a:off x="987425" y="1393825"/>
            <a:ext cx="350838" cy="325438"/>
            <a:chOff x="5975075" y="2327500"/>
            <a:chExt cx="420100" cy="388350"/>
          </a:xfrm>
        </p:grpSpPr>
        <p:sp>
          <p:nvSpPr>
            <p:cNvPr id="10" name="Google Shape;97;p4">
              <a:extLst>
                <a:ext uri="{FF2B5EF4-FFF2-40B4-BE49-F238E27FC236}">
                  <a16:creationId xmlns:a16="http://schemas.microsoft.com/office/drawing/2014/main" id="{36C34169-6797-9942-A5ED-81FFD8638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2418 w 3933"/>
                <a:gd name="T1" fmla="*/ 1002 h 8818"/>
                <a:gd name="T2" fmla="*/ 2565 w 3933"/>
                <a:gd name="T3" fmla="*/ 1027 h 8818"/>
                <a:gd name="T4" fmla="*/ 2687 w 3933"/>
                <a:gd name="T5" fmla="*/ 1075 h 8818"/>
                <a:gd name="T6" fmla="*/ 2809 w 3933"/>
                <a:gd name="T7" fmla="*/ 1124 h 8818"/>
                <a:gd name="T8" fmla="*/ 2907 w 3933"/>
                <a:gd name="T9" fmla="*/ 1222 h 8818"/>
                <a:gd name="T10" fmla="*/ 3005 w 3933"/>
                <a:gd name="T11" fmla="*/ 1320 h 8818"/>
                <a:gd name="T12" fmla="*/ 3078 w 3933"/>
                <a:gd name="T13" fmla="*/ 1442 h 8818"/>
                <a:gd name="T14" fmla="*/ 3102 w 3933"/>
                <a:gd name="T15" fmla="*/ 1564 h 8818"/>
                <a:gd name="T16" fmla="*/ 3127 w 3933"/>
                <a:gd name="T17" fmla="*/ 1710 h 8818"/>
                <a:gd name="T18" fmla="*/ 3102 w 3933"/>
                <a:gd name="T19" fmla="*/ 1857 h 8818"/>
                <a:gd name="T20" fmla="*/ 3078 w 3933"/>
                <a:gd name="T21" fmla="*/ 1979 h 8818"/>
                <a:gd name="T22" fmla="*/ 3005 w 3933"/>
                <a:gd name="T23" fmla="*/ 2101 h 8818"/>
                <a:gd name="T24" fmla="*/ 2907 w 3933"/>
                <a:gd name="T25" fmla="*/ 2223 h 8818"/>
                <a:gd name="T26" fmla="*/ 2809 w 3933"/>
                <a:gd name="T27" fmla="*/ 2297 h 8818"/>
                <a:gd name="T28" fmla="*/ 2687 w 3933"/>
                <a:gd name="T29" fmla="*/ 2370 h 8818"/>
                <a:gd name="T30" fmla="*/ 2565 w 3933"/>
                <a:gd name="T31" fmla="*/ 2394 h 8818"/>
                <a:gd name="T32" fmla="*/ 2418 w 3933"/>
                <a:gd name="T33" fmla="*/ 2419 h 8818"/>
                <a:gd name="T34" fmla="*/ 2272 w 3933"/>
                <a:gd name="T35" fmla="*/ 2394 h 8818"/>
                <a:gd name="T36" fmla="*/ 2150 w 3933"/>
                <a:gd name="T37" fmla="*/ 2370 h 8818"/>
                <a:gd name="T38" fmla="*/ 2028 w 3933"/>
                <a:gd name="T39" fmla="*/ 2297 h 8818"/>
                <a:gd name="T40" fmla="*/ 1930 w 3933"/>
                <a:gd name="T41" fmla="*/ 2223 h 8818"/>
                <a:gd name="T42" fmla="*/ 1832 w 3933"/>
                <a:gd name="T43" fmla="*/ 2101 h 8818"/>
                <a:gd name="T44" fmla="*/ 1759 w 3933"/>
                <a:gd name="T45" fmla="*/ 1979 h 8818"/>
                <a:gd name="T46" fmla="*/ 1735 w 3933"/>
                <a:gd name="T47" fmla="*/ 1857 h 8818"/>
                <a:gd name="T48" fmla="*/ 1710 w 3933"/>
                <a:gd name="T49" fmla="*/ 1710 h 8818"/>
                <a:gd name="T50" fmla="*/ 1735 w 3933"/>
                <a:gd name="T51" fmla="*/ 1564 h 8818"/>
                <a:gd name="T52" fmla="*/ 1759 w 3933"/>
                <a:gd name="T53" fmla="*/ 1442 h 8818"/>
                <a:gd name="T54" fmla="*/ 1832 w 3933"/>
                <a:gd name="T55" fmla="*/ 1320 h 8818"/>
                <a:gd name="T56" fmla="*/ 1930 w 3933"/>
                <a:gd name="T57" fmla="*/ 1222 h 8818"/>
                <a:gd name="T58" fmla="*/ 2028 w 3933"/>
                <a:gd name="T59" fmla="*/ 1124 h 8818"/>
                <a:gd name="T60" fmla="*/ 2150 w 3933"/>
                <a:gd name="T61" fmla="*/ 1075 h 8818"/>
                <a:gd name="T62" fmla="*/ 2272 w 3933"/>
                <a:gd name="T63" fmla="*/ 1027 h 8818"/>
                <a:gd name="T64" fmla="*/ 2418 w 3933"/>
                <a:gd name="T65" fmla="*/ 1002 h 8818"/>
                <a:gd name="T66" fmla="*/ 1 w 3933"/>
                <a:gd name="T67" fmla="*/ 1 h 8818"/>
                <a:gd name="T68" fmla="*/ 1 w 3933"/>
                <a:gd name="T69" fmla="*/ 8817 h 8818"/>
                <a:gd name="T70" fmla="*/ 3933 w 3933"/>
                <a:gd name="T71" fmla="*/ 8817 h 8818"/>
                <a:gd name="T72" fmla="*/ 3933 w 3933"/>
                <a:gd name="T73" fmla="*/ 1 h 8818"/>
                <a:gd name="T74" fmla="*/ 1 w 3933"/>
                <a:gd name="T75" fmla="*/ 1 h 8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98;p4">
              <a:extLst>
                <a:ext uri="{FF2B5EF4-FFF2-40B4-BE49-F238E27FC236}">
                  <a16:creationId xmlns:a16="http://schemas.microsoft.com/office/drawing/2014/main" id="{12287BE2-E79D-094F-A229-C332694661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5960 w 12286"/>
                <a:gd name="T1" fmla="*/ 25 h 15534"/>
                <a:gd name="T2" fmla="*/ 5520 w 12286"/>
                <a:gd name="T3" fmla="*/ 147 h 15534"/>
                <a:gd name="T4" fmla="*/ 4983 w 12286"/>
                <a:gd name="T5" fmla="*/ 1466 h 15534"/>
                <a:gd name="T6" fmla="*/ 4592 w 12286"/>
                <a:gd name="T7" fmla="*/ 2541 h 15534"/>
                <a:gd name="T8" fmla="*/ 4202 w 12286"/>
                <a:gd name="T9" fmla="*/ 3396 h 15534"/>
                <a:gd name="T10" fmla="*/ 3884 w 12286"/>
                <a:gd name="T11" fmla="*/ 3933 h 15534"/>
                <a:gd name="T12" fmla="*/ 3322 w 12286"/>
                <a:gd name="T13" fmla="*/ 4495 h 15534"/>
                <a:gd name="T14" fmla="*/ 1442 w 12286"/>
                <a:gd name="T15" fmla="*/ 6229 h 15534"/>
                <a:gd name="T16" fmla="*/ 1 w 12286"/>
                <a:gd name="T17" fmla="*/ 13433 h 15534"/>
                <a:gd name="T18" fmla="*/ 2004 w 12286"/>
                <a:gd name="T19" fmla="*/ 13678 h 15534"/>
                <a:gd name="T20" fmla="*/ 3567 w 12286"/>
                <a:gd name="T21" fmla="*/ 14313 h 15534"/>
                <a:gd name="T22" fmla="*/ 5594 w 12286"/>
                <a:gd name="T23" fmla="*/ 14997 h 15534"/>
                <a:gd name="T24" fmla="*/ 6668 w 12286"/>
                <a:gd name="T25" fmla="*/ 15265 h 15534"/>
                <a:gd name="T26" fmla="*/ 7694 w 12286"/>
                <a:gd name="T27" fmla="*/ 15461 h 15534"/>
                <a:gd name="T28" fmla="*/ 8622 w 12286"/>
                <a:gd name="T29" fmla="*/ 15534 h 15534"/>
                <a:gd name="T30" fmla="*/ 9819 w 12286"/>
                <a:gd name="T31" fmla="*/ 15509 h 15534"/>
                <a:gd name="T32" fmla="*/ 10552 w 12286"/>
                <a:gd name="T33" fmla="*/ 15363 h 15534"/>
                <a:gd name="T34" fmla="*/ 10845 w 12286"/>
                <a:gd name="T35" fmla="*/ 15265 h 15534"/>
                <a:gd name="T36" fmla="*/ 11064 w 12286"/>
                <a:gd name="T37" fmla="*/ 15094 h 15534"/>
                <a:gd name="T38" fmla="*/ 11162 w 12286"/>
                <a:gd name="T39" fmla="*/ 14874 h 15534"/>
                <a:gd name="T40" fmla="*/ 11211 w 12286"/>
                <a:gd name="T41" fmla="*/ 13995 h 15534"/>
                <a:gd name="T42" fmla="*/ 11064 w 12286"/>
                <a:gd name="T43" fmla="*/ 13702 h 15534"/>
                <a:gd name="T44" fmla="*/ 11040 w 12286"/>
                <a:gd name="T45" fmla="*/ 13556 h 15534"/>
                <a:gd name="T46" fmla="*/ 11284 w 12286"/>
                <a:gd name="T47" fmla="*/ 13458 h 15534"/>
                <a:gd name="T48" fmla="*/ 11455 w 12286"/>
                <a:gd name="T49" fmla="*/ 13263 h 15534"/>
                <a:gd name="T50" fmla="*/ 11577 w 12286"/>
                <a:gd name="T51" fmla="*/ 12994 h 15534"/>
                <a:gd name="T52" fmla="*/ 11675 w 12286"/>
                <a:gd name="T53" fmla="*/ 11993 h 15534"/>
                <a:gd name="T54" fmla="*/ 11675 w 12286"/>
                <a:gd name="T55" fmla="*/ 11773 h 15534"/>
                <a:gd name="T56" fmla="*/ 11602 w 12286"/>
                <a:gd name="T57" fmla="*/ 11553 h 15534"/>
                <a:gd name="T58" fmla="*/ 11406 w 12286"/>
                <a:gd name="T59" fmla="*/ 11309 h 15534"/>
                <a:gd name="T60" fmla="*/ 11455 w 12286"/>
                <a:gd name="T61" fmla="*/ 11211 h 15534"/>
                <a:gd name="T62" fmla="*/ 11651 w 12286"/>
                <a:gd name="T63" fmla="*/ 11089 h 15534"/>
                <a:gd name="T64" fmla="*/ 11822 w 12286"/>
                <a:gd name="T65" fmla="*/ 10893 h 15534"/>
                <a:gd name="T66" fmla="*/ 11919 w 12286"/>
                <a:gd name="T67" fmla="*/ 10674 h 15534"/>
                <a:gd name="T68" fmla="*/ 12017 w 12286"/>
                <a:gd name="T69" fmla="*/ 9672 h 15534"/>
                <a:gd name="T70" fmla="*/ 12017 w 12286"/>
                <a:gd name="T71" fmla="*/ 9428 h 15534"/>
                <a:gd name="T72" fmla="*/ 11944 w 12286"/>
                <a:gd name="T73" fmla="*/ 9208 h 15534"/>
                <a:gd name="T74" fmla="*/ 11822 w 12286"/>
                <a:gd name="T75" fmla="*/ 9037 h 15534"/>
                <a:gd name="T76" fmla="*/ 11651 w 12286"/>
                <a:gd name="T77" fmla="*/ 8891 h 15534"/>
                <a:gd name="T78" fmla="*/ 11846 w 12286"/>
                <a:gd name="T79" fmla="*/ 8793 h 15534"/>
                <a:gd name="T80" fmla="*/ 12017 w 12286"/>
                <a:gd name="T81" fmla="*/ 8647 h 15534"/>
                <a:gd name="T82" fmla="*/ 12139 w 12286"/>
                <a:gd name="T83" fmla="*/ 8451 h 15534"/>
                <a:gd name="T84" fmla="*/ 12188 w 12286"/>
                <a:gd name="T85" fmla="*/ 8207 h 15534"/>
                <a:gd name="T86" fmla="*/ 12261 w 12286"/>
                <a:gd name="T87" fmla="*/ 7206 h 15534"/>
                <a:gd name="T88" fmla="*/ 12188 w 12286"/>
                <a:gd name="T89" fmla="*/ 6986 h 15534"/>
                <a:gd name="T90" fmla="*/ 12066 w 12286"/>
                <a:gd name="T91" fmla="*/ 6790 h 15534"/>
                <a:gd name="T92" fmla="*/ 11748 w 12286"/>
                <a:gd name="T93" fmla="*/ 6571 h 15534"/>
                <a:gd name="T94" fmla="*/ 11211 w 12286"/>
                <a:gd name="T95" fmla="*/ 6351 h 15534"/>
                <a:gd name="T96" fmla="*/ 10576 w 12286"/>
                <a:gd name="T97" fmla="*/ 6229 h 15534"/>
                <a:gd name="T98" fmla="*/ 8842 w 12286"/>
                <a:gd name="T99" fmla="*/ 6033 h 15534"/>
                <a:gd name="T100" fmla="*/ 6326 w 12286"/>
                <a:gd name="T101" fmla="*/ 5887 h 15534"/>
                <a:gd name="T102" fmla="*/ 6644 w 12286"/>
                <a:gd name="T103" fmla="*/ 5252 h 15534"/>
                <a:gd name="T104" fmla="*/ 6888 w 12286"/>
                <a:gd name="T105" fmla="*/ 4495 h 15534"/>
                <a:gd name="T106" fmla="*/ 7083 w 12286"/>
                <a:gd name="T107" fmla="*/ 3689 h 15534"/>
                <a:gd name="T108" fmla="*/ 7254 w 12286"/>
                <a:gd name="T109" fmla="*/ 2150 h 15534"/>
                <a:gd name="T110" fmla="*/ 7303 w 12286"/>
                <a:gd name="T111" fmla="*/ 978 h 15534"/>
                <a:gd name="T112" fmla="*/ 7230 w 12286"/>
                <a:gd name="T113" fmla="*/ 611 h 15534"/>
                <a:gd name="T114" fmla="*/ 7035 w 12286"/>
                <a:gd name="T115" fmla="*/ 318 h 15534"/>
                <a:gd name="T116" fmla="*/ 6717 w 12286"/>
                <a:gd name="T117" fmla="*/ 98 h 15534"/>
                <a:gd name="T118" fmla="*/ 6326 w 12286"/>
                <a:gd name="T119" fmla="*/ 1 h 15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99;p4">
            <a:extLst>
              <a:ext uri="{FF2B5EF4-FFF2-40B4-BE49-F238E27FC236}">
                <a16:creationId xmlns:a16="http://schemas.microsoft.com/office/drawing/2014/main" id="{6AB7DFF1-72D1-F54C-AA9C-512D60BA9507}"/>
              </a:ext>
            </a:extLst>
          </p:cNvPr>
          <p:cNvSpPr>
            <a:spLocks/>
          </p:cNvSpPr>
          <p:nvPr/>
        </p:nvSpPr>
        <p:spPr bwMode="auto">
          <a:xfrm>
            <a:off x="203200" y="3022600"/>
            <a:ext cx="166688" cy="287338"/>
          </a:xfrm>
          <a:custGeom>
            <a:avLst/>
            <a:gdLst>
              <a:gd name="T0" fmla="*/ 6423 w 11870"/>
              <a:gd name="T1" fmla="*/ 1002 h 20565"/>
              <a:gd name="T2" fmla="*/ 6570 w 11870"/>
              <a:gd name="T3" fmla="*/ 1148 h 20565"/>
              <a:gd name="T4" fmla="*/ 6570 w 11870"/>
              <a:gd name="T5" fmla="*/ 1368 h 20565"/>
              <a:gd name="T6" fmla="*/ 6423 w 11870"/>
              <a:gd name="T7" fmla="*/ 1515 h 20565"/>
              <a:gd name="T8" fmla="*/ 5569 w 11870"/>
              <a:gd name="T9" fmla="*/ 1539 h 20565"/>
              <a:gd name="T10" fmla="*/ 5373 w 11870"/>
              <a:gd name="T11" fmla="*/ 1466 h 20565"/>
              <a:gd name="T12" fmla="*/ 5276 w 11870"/>
              <a:gd name="T13" fmla="*/ 1270 h 20565"/>
              <a:gd name="T14" fmla="*/ 5373 w 11870"/>
              <a:gd name="T15" fmla="*/ 1075 h 20565"/>
              <a:gd name="T16" fmla="*/ 5569 w 11870"/>
              <a:gd name="T17" fmla="*/ 977 h 20565"/>
              <a:gd name="T18" fmla="*/ 10575 w 11870"/>
              <a:gd name="T19" fmla="*/ 2565 h 20565"/>
              <a:gd name="T20" fmla="*/ 1295 w 11870"/>
              <a:gd name="T21" fmla="*/ 16706 h 20565"/>
              <a:gd name="T22" fmla="*/ 10575 w 11870"/>
              <a:gd name="T23" fmla="*/ 2565 h 20565"/>
              <a:gd name="T24" fmla="*/ 6106 w 11870"/>
              <a:gd name="T25" fmla="*/ 17805 h 20565"/>
              <a:gd name="T26" fmla="*/ 6423 w 11870"/>
              <a:gd name="T27" fmla="*/ 17927 h 20565"/>
              <a:gd name="T28" fmla="*/ 6643 w 11870"/>
              <a:gd name="T29" fmla="*/ 18147 h 20565"/>
              <a:gd name="T30" fmla="*/ 6765 w 11870"/>
              <a:gd name="T31" fmla="*/ 18464 h 20565"/>
              <a:gd name="T32" fmla="*/ 6765 w 11870"/>
              <a:gd name="T33" fmla="*/ 18806 h 20565"/>
              <a:gd name="T34" fmla="*/ 6643 w 11870"/>
              <a:gd name="T35" fmla="*/ 19124 h 20565"/>
              <a:gd name="T36" fmla="*/ 6423 w 11870"/>
              <a:gd name="T37" fmla="*/ 19343 h 20565"/>
              <a:gd name="T38" fmla="*/ 6106 w 11870"/>
              <a:gd name="T39" fmla="*/ 19465 h 20565"/>
              <a:gd name="T40" fmla="*/ 5764 w 11870"/>
              <a:gd name="T41" fmla="*/ 19465 h 20565"/>
              <a:gd name="T42" fmla="*/ 5446 w 11870"/>
              <a:gd name="T43" fmla="*/ 19343 h 20565"/>
              <a:gd name="T44" fmla="*/ 5227 w 11870"/>
              <a:gd name="T45" fmla="*/ 19124 h 20565"/>
              <a:gd name="T46" fmla="*/ 5105 w 11870"/>
              <a:gd name="T47" fmla="*/ 18806 h 20565"/>
              <a:gd name="T48" fmla="*/ 5105 w 11870"/>
              <a:gd name="T49" fmla="*/ 18464 h 20565"/>
              <a:gd name="T50" fmla="*/ 5227 w 11870"/>
              <a:gd name="T51" fmla="*/ 18147 h 20565"/>
              <a:gd name="T52" fmla="*/ 5446 w 11870"/>
              <a:gd name="T53" fmla="*/ 17927 h 20565"/>
              <a:gd name="T54" fmla="*/ 5764 w 11870"/>
              <a:gd name="T55" fmla="*/ 17805 h 20565"/>
              <a:gd name="T56" fmla="*/ 1295 w 11870"/>
              <a:gd name="T57" fmla="*/ 0 h 20565"/>
              <a:gd name="T58" fmla="*/ 782 w 11870"/>
              <a:gd name="T59" fmla="*/ 98 h 20565"/>
              <a:gd name="T60" fmla="*/ 366 w 11870"/>
              <a:gd name="T61" fmla="*/ 367 h 20565"/>
              <a:gd name="T62" fmla="*/ 98 w 11870"/>
              <a:gd name="T63" fmla="*/ 782 h 20565"/>
              <a:gd name="T64" fmla="*/ 0 w 11870"/>
              <a:gd name="T65" fmla="*/ 1295 h 20565"/>
              <a:gd name="T66" fmla="*/ 25 w 11870"/>
              <a:gd name="T67" fmla="*/ 19539 h 20565"/>
              <a:gd name="T68" fmla="*/ 220 w 11870"/>
              <a:gd name="T69" fmla="*/ 20003 h 20565"/>
              <a:gd name="T70" fmla="*/ 562 w 11870"/>
              <a:gd name="T71" fmla="*/ 20345 h 20565"/>
              <a:gd name="T72" fmla="*/ 1026 w 11870"/>
              <a:gd name="T73" fmla="*/ 20540 h 20565"/>
              <a:gd name="T74" fmla="*/ 10575 w 11870"/>
              <a:gd name="T75" fmla="*/ 20565 h 20565"/>
              <a:gd name="T76" fmla="*/ 11088 w 11870"/>
              <a:gd name="T77" fmla="*/ 20467 h 20565"/>
              <a:gd name="T78" fmla="*/ 11503 w 11870"/>
              <a:gd name="T79" fmla="*/ 20198 h 20565"/>
              <a:gd name="T80" fmla="*/ 11772 w 11870"/>
              <a:gd name="T81" fmla="*/ 19783 h 20565"/>
              <a:gd name="T82" fmla="*/ 11870 w 11870"/>
              <a:gd name="T83" fmla="*/ 19270 h 20565"/>
              <a:gd name="T84" fmla="*/ 11845 w 11870"/>
              <a:gd name="T85" fmla="*/ 1026 h 20565"/>
              <a:gd name="T86" fmla="*/ 11650 w 11870"/>
              <a:gd name="T87" fmla="*/ 562 h 20565"/>
              <a:gd name="T88" fmla="*/ 11308 w 11870"/>
              <a:gd name="T89" fmla="*/ 220 h 20565"/>
              <a:gd name="T90" fmla="*/ 10844 w 11870"/>
              <a:gd name="T91" fmla="*/ 25 h 20565"/>
              <a:gd name="T92" fmla="*/ 1295 w 11870"/>
              <a:gd name="T93" fmla="*/ 0 h 20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100;p4">
            <a:extLst>
              <a:ext uri="{FF2B5EF4-FFF2-40B4-BE49-F238E27FC236}">
                <a16:creationId xmlns:a16="http://schemas.microsoft.com/office/drawing/2014/main" id="{57AD798E-B881-8A4E-857C-57ACFA0B7CF1}"/>
              </a:ext>
            </a:extLst>
          </p:cNvPr>
          <p:cNvGrpSpPr>
            <a:grpSpLocks/>
          </p:cNvGrpSpPr>
          <p:nvPr/>
        </p:nvGrpSpPr>
        <p:grpSpPr bwMode="auto">
          <a:xfrm>
            <a:off x="295275" y="877888"/>
            <a:ext cx="247650" cy="392112"/>
            <a:chOff x="6718575" y="2318625"/>
            <a:chExt cx="256950" cy="407375"/>
          </a:xfrm>
        </p:grpSpPr>
        <p:sp>
          <p:nvSpPr>
            <p:cNvPr id="14" name="Google Shape;101;p4">
              <a:extLst>
                <a:ext uri="{FF2B5EF4-FFF2-40B4-BE49-F238E27FC236}">
                  <a16:creationId xmlns:a16="http://schemas.microsoft.com/office/drawing/2014/main" id="{70871FE2-EB18-4B42-98D0-C75A17E33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4092 w 4092"/>
                <a:gd name="T1" fmla="*/ 902 h 902"/>
                <a:gd name="T2" fmla="*/ 4092 w 4092"/>
                <a:gd name="T3" fmla="*/ 1 h 902"/>
                <a:gd name="T4" fmla="*/ 0 w 4092"/>
                <a:gd name="T5" fmla="*/ 1 h 902"/>
                <a:gd name="T6" fmla="*/ 0 w 4092"/>
                <a:gd name="T7" fmla="*/ 902 h 902"/>
                <a:gd name="T8" fmla="*/ 4092 w 4092"/>
                <a:gd name="T9" fmla="*/ 902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102;p4">
              <a:extLst>
                <a:ext uri="{FF2B5EF4-FFF2-40B4-BE49-F238E27FC236}">
                  <a16:creationId xmlns:a16="http://schemas.microsoft.com/office/drawing/2014/main" id="{6EE0DD9E-7004-C545-B5A0-870FE6F85E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4092 w 4092"/>
                <a:gd name="T1" fmla="*/ 901 h 902"/>
                <a:gd name="T2" fmla="*/ 4092 w 4092"/>
                <a:gd name="T3" fmla="*/ 0 h 902"/>
                <a:gd name="T4" fmla="*/ 0 w 4092"/>
                <a:gd name="T5" fmla="*/ 0 h 902"/>
                <a:gd name="T6" fmla="*/ 0 w 4092"/>
                <a:gd name="T7" fmla="*/ 901 h 902"/>
                <a:gd name="T8" fmla="*/ 4092 w 4092"/>
                <a:gd name="T9" fmla="*/ 901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03;p4">
              <a:extLst>
                <a:ext uri="{FF2B5EF4-FFF2-40B4-BE49-F238E27FC236}">
                  <a16:creationId xmlns:a16="http://schemas.microsoft.com/office/drawing/2014/main" id="{1A584A5B-E094-8941-9B27-7173CF34E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1 h 1195"/>
                <a:gd name="T2" fmla="*/ 0 w 4092"/>
                <a:gd name="T3" fmla="*/ 171 h 1195"/>
                <a:gd name="T4" fmla="*/ 0 w 4092"/>
                <a:gd name="T5" fmla="*/ 171 h 1195"/>
                <a:gd name="T6" fmla="*/ 24 w 4092"/>
                <a:gd name="T7" fmla="*/ 318 h 1195"/>
                <a:gd name="T8" fmla="*/ 98 w 4092"/>
                <a:gd name="T9" fmla="*/ 464 h 1195"/>
                <a:gd name="T10" fmla="*/ 195 w 4092"/>
                <a:gd name="T11" fmla="*/ 585 h 1195"/>
                <a:gd name="T12" fmla="*/ 341 w 4092"/>
                <a:gd name="T13" fmla="*/ 659 h 1195"/>
                <a:gd name="T14" fmla="*/ 1875 w 4092"/>
                <a:gd name="T15" fmla="*/ 1170 h 1195"/>
                <a:gd name="T16" fmla="*/ 1875 w 4092"/>
                <a:gd name="T17" fmla="*/ 1170 h 1195"/>
                <a:gd name="T18" fmla="*/ 2046 w 4092"/>
                <a:gd name="T19" fmla="*/ 1194 h 1195"/>
                <a:gd name="T20" fmla="*/ 2046 w 4092"/>
                <a:gd name="T21" fmla="*/ 1194 h 1195"/>
                <a:gd name="T22" fmla="*/ 2216 w 4092"/>
                <a:gd name="T23" fmla="*/ 1170 h 1195"/>
                <a:gd name="T24" fmla="*/ 3751 w 4092"/>
                <a:gd name="T25" fmla="*/ 659 h 1195"/>
                <a:gd name="T26" fmla="*/ 3751 w 4092"/>
                <a:gd name="T27" fmla="*/ 659 h 1195"/>
                <a:gd name="T28" fmla="*/ 3897 w 4092"/>
                <a:gd name="T29" fmla="*/ 585 h 1195"/>
                <a:gd name="T30" fmla="*/ 3994 w 4092"/>
                <a:gd name="T31" fmla="*/ 464 h 1195"/>
                <a:gd name="T32" fmla="*/ 4067 w 4092"/>
                <a:gd name="T33" fmla="*/ 318 h 1195"/>
                <a:gd name="T34" fmla="*/ 4092 w 4092"/>
                <a:gd name="T35" fmla="*/ 171 h 1195"/>
                <a:gd name="T36" fmla="*/ 4092 w 4092"/>
                <a:gd name="T37" fmla="*/ 1 h 1195"/>
                <a:gd name="T38" fmla="*/ 0 w 4092"/>
                <a:gd name="T39" fmla="*/ 1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04;p4">
              <a:extLst>
                <a:ext uri="{FF2B5EF4-FFF2-40B4-BE49-F238E27FC236}">
                  <a16:creationId xmlns:a16="http://schemas.microsoft.com/office/drawing/2014/main" id="{EF6A1980-21F1-AE49-801B-54E8C2FA7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1413 w 1414"/>
                <a:gd name="T1" fmla="*/ 6674 h 6675"/>
                <a:gd name="T2" fmla="*/ 1413 w 1414"/>
                <a:gd name="T3" fmla="*/ 6674 h 6675"/>
                <a:gd name="T4" fmla="*/ 585 w 1414"/>
                <a:gd name="T5" fmla="*/ 2850 h 6675"/>
                <a:gd name="T6" fmla="*/ 1 w 1414"/>
                <a:gd name="T7" fmla="*/ 1 h 6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05;p4">
              <a:extLst>
                <a:ext uri="{FF2B5EF4-FFF2-40B4-BE49-F238E27FC236}">
                  <a16:creationId xmlns:a16="http://schemas.microsoft.com/office/drawing/2014/main" id="{D876A94D-C04D-2E4B-A3E6-FFD12B289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7185 w 10278"/>
                <a:gd name="T1" fmla="*/ 12300 h 12301"/>
                <a:gd name="T2" fmla="*/ 7477 w 10278"/>
                <a:gd name="T3" fmla="*/ 11253 h 12301"/>
                <a:gd name="T4" fmla="*/ 7891 w 10278"/>
                <a:gd name="T5" fmla="*/ 10327 h 12301"/>
                <a:gd name="T6" fmla="*/ 8378 w 10278"/>
                <a:gd name="T7" fmla="*/ 9499 h 12301"/>
                <a:gd name="T8" fmla="*/ 9182 w 10278"/>
                <a:gd name="T9" fmla="*/ 8330 h 12301"/>
                <a:gd name="T10" fmla="*/ 9645 w 10278"/>
                <a:gd name="T11" fmla="*/ 7551 h 12301"/>
                <a:gd name="T12" fmla="*/ 10034 w 10278"/>
                <a:gd name="T13" fmla="*/ 6674 h 12301"/>
                <a:gd name="T14" fmla="*/ 10229 w 10278"/>
                <a:gd name="T15" fmla="*/ 5676 h 12301"/>
                <a:gd name="T16" fmla="*/ 10278 w 10278"/>
                <a:gd name="T17" fmla="*/ 5140 h 12301"/>
                <a:gd name="T18" fmla="*/ 10229 w 10278"/>
                <a:gd name="T19" fmla="*/ 4604 h 12301"/>
                <a:gd name="T20" fmla="*/ 10034 w 10278"/>
                <a:gd name="T21" fmla="*/ 3605 h 12301"/>
                <a:gd name="T22" fmla="*/ 9645 w 10278"/>
                <a:gd name="T23" fmla="*/ 2680 h 12301"/>
                <a:gd name="T24" fmla="*/ 9084 w 10278"/>
                <a:gd name="T25" fmla="*/ 1876 h 12301"/>
                <a:gd name="T26" fmla="*/ 8402 w 10278"/>
                <a:gd name="T27" fmla="*/ 1170 h 12301"/>
                <a:gd name="T28" fmla="*/ 7574 w 10278"/>
                <a:gd name="T29" fmla="*/ 634 h 12301"/>
                <a:gd name="T30" fmla="*/ 6673 w 10278"/>
                <a:gd name="T31" fmla="*/ 244 h 12301"/>
                <a:gd name="T32" fmla="*/ 5675 w 10278"/>
                <a:gd name="T33" fmla="*/ 25 h 12301"/>
                <a:gd name="T34" fmla="*/ 5139 w 10278"/>
                <a:gd name="T35" fmla="*/ 1 h 12301"/>
                <a:gd name="T36" fmla="*/ 4116 w 10278"/>
                <a:gd name="T37" fmla="*/ 98 h 12301"/>
                <a:gd name="T38" fmla="*/ 3142 w 10278"/>
                <a:gd name="T39" fmla="*/ 415 h 12301"/>
                <a:gd name="T40" fmla="*/ 2265 w 10278"/>
                <a:gd name="T41" fmla="*/ 878 h 12301"/>
                <a:gd name="T42" fmla="*/ 1510 w 10278"/>
                <a:gd name="T43" fmla="*/ 1511 h 12301"/>
                <a:gd name="T44" fmla="*/ 877 w 10278"/>
                <a:gd name="T45" fmla="*/ 2266 h 12301"/>
                <a:gd name="T46" fmla="*/ 414 w 10278"/>
                <a:gd name="T47" fmla="*/ 3143 h 12301"/>
                <a:gd name="T48" fmla="*/ 122 w 10278"/>
                <a:gd name="T49" fmla="*/ 4093 h 12301"/>
                <a:gd name="T50" fmla="*/ 0 w 10278"/>
                <a:gd name="T51" fmla="*/ 5140 h 12301"/>
                <a:gd name="T52" fmla="*/ 24 w 10278"/>
                <a:gd name="T53" fmla="*/ 5408 h 12301"/>
                <a:gd name="T54" fmla="*/ 122 w 10278"/>
                <a:gd name="T55" fmla="*/ 6187 h 12301"/>
                <a:gd name="T56" fmla="*/ 414 w 10278"/>
                <a:gd name="T57" fmla="*/ 7113 h 12301"/>
                <a:gd name="T58" fmla="*/ 852 w 10278"/>
                <a:gd name="T59" fmla="*/ 7941 h 12301"/>
                <a:gd name="T60" fmla="*/ 1364 w 10278"/>
                <a:gd name="T61" fmla="*/ 8720 h 12301"/>
                <a:gd name="T62" fmla="*/ 2143 w 10278"/>
                <a:gd name="T63" fmla="*/ 9913 h 12301"/>
                <a:gd name="T64" fmla="*/ 2606 w 10278"/>
                <a:gd name="T65" fmla="*/ 10766 h 12301"/>
                <a:gd name="T66" fmla="*/ 2971 w 10278"/>
                <a:gd name="T67" fmla="*/ 11764 h 12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06;p4">
              <a:extLst>
                <a:ext uri="{FF2B5EF4-FFF2-40B4-BE49-F238E27FC236}">
                  <a16:creationId xmlns:a16="http://schemas.microsoft.com/office/drawing/2014/main" id="{D4C9F7BA-FA89-A744-AB6F-D36468687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1413 w 1414"/>
                <a:gd name="T1" fmla="*/ 1 h 6675"/>
                <a:gd name="T2" fmla="*/ 1413 w 1414"/>
                <a:gd name="T3" fmla="*/ 1 h 6675"/>
                <a:gd name="T4" fmla="*/ 829 w 1414"/>
                <a:gd name="T5" fmla="*/ 2850 h 6675"/>
                <a:gd name="T6" fmla="*/ 1 w 1414"/>
                <a:gd name="T7" fmla="*/ 6674 h 6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07;p4">
              <a:extLst>
                <a:ext uri="{FF2B5EF4-FFF2-40B4-BE49-F238E27FC236}">
                  <a16:creationId xmlns:a16="http://schemas.microsoft.com/office/drawing/2014/main" id="{CA98D36B-01D9-F34E-9252-F3A1024EF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1 w 3606"/>
                <a:gd name="T1" fmla="*/ 73 h 780"/>
                <a:gd name="T2" fmla="*/ 829 w 3606"/>
                <a:gd name="T3" fmla="*/ 780 h 780"/>
                <a:gd name="T4" fmla="*/ 1657 w 3606"/>
                <a:gd name="T5" fmla="*/ 73 h 780"/>
                <a:gd name="T6" fmla="*/ 1657 w 3606"/>
                <a:gd name="T7" fmla="*/ 73 h 780"/>
                <a:gd name="T8" fmla="*/ 1730 w 3606"/>
                <a:gd name="T9" fmla="*/ 25 h 780"/>
                <a:gd name="T10" fmla="*/ 1803 w 3606"/>
                <a:gd name="T11" fmla="*/ 0 h 780"/>
                <a:gd name="T12" fmla="*/ 1876 w 3606"/>
                <a:gd name="T13" fmla="*/ 25 h 780"/>
                <a:gd name="T14" fmla="*/ 1949 w 3606"/>
                <a:gd name="T15" fmla="*/ 73 h 780"/>
                <a:gd name="T16" fmla="*/ 2777 w 3606"/>
                <a:gd name="T17" fmla="*/ 780 h 780"/>
                <a:gd name="T18" fmla="*/ 3605 w 3606"/>
                <a:gd name="T19" fmla="*/ 73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08;p4">
              <a:extLst>
                <a:ext uri="{FF2B5EF4-FFF2-40B4-BE49-F238E27FC236}">
                  <a16:creationId xmlns:a16="http://schemas.microsoft.com/office/drawing/2014/main" id="{0D240F3E-B9A5-F846-9107-6669E3F13E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1 h 1"/>
                <a:gd name="T2" fmla="*/ 4092 w 4092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109;p4">
            <a:extLst>
              <a:ext uri="{FF2B5EF4-FFF2-40B4-BE49-F238E27FC236}">
                <a16:creationId xmlns:a16="http://schemas.microsoft.com/office/drawing/2014/main" id="{0844216D-D239-264B-B72E-7B2F8F974D3D}"/>
              </a:ext>
            </a:extLst>
          </p:cNvPr>
          <p:cNvGrpSpPr>
            <a:grpSpLocks/>
          </p:cNvGrpSpPr>
          <p:nvPr/>
        </p:nvGrpSpPr>
        <p:grpSpPr bwMode="auto">
          <a:xfrm>
            <a:off x="1228725" y="3309938"/>
            <a:ext cx="342900" cy="350837"/>
            <a:chOff x="3951850" y="2985350"/>
            <a:chExt cx="407950" cy="416500"/>
          </a:xfrm>
        </p:grpSpPr>
        <p:sp>
          <p:nvSpPr>
            <p:cNvPr id="23" name="Google Shape;110;p4">
              <a:extLst>
                <a:ext uri="{FF2B5EF4-FFF2-40B4-BE49-F238E27FC236}">
                  <a16:creationId xmlns:a16="http://schemas.microsoft.com/office/drawing/2014/main" id="{7F319C36-F894-0446-AD17-3E6E46B51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6284 w 12592"/>
                <a:gd name="T1" fmla="*/ 1 h 12593"/>
                <a:gd name="T2" fmla="*/ 5651 w 12592"/>
                <a:gd name="T3" fmla="*/ 49 h 12593"/>
                <a:gd name="T4" fmla="*/ 5017 w 12592"/>
                <a:gd name="T5" fmla="*/ 147 h 12593"/>
                <a:gd name="T6" fmla="*/ 4433 w 12592"/>
                <a:gd name="T7" fmla="*/ 293 h 12593"/>
                <a:gd name="T8" fmla="*/ 3848 w 12592"/>
                <a:gd name="T9" fmla="*/ 512 h 12593"/>
                <a:gd name="T10" fmla="*/ 3288 w 12592"/>
                <a:gd name="T11" fmla="*/ 780 h 12593"/>
                <a:gd name="T12" fmla="*/ 2777 w 12592"/>
                <a:gd name="T13" fmla="*/ 1072 h 12593"/>
                <a:gd name="T14" fmla="*/ 1851 w 12592"/>
                <a:gd name="T15" fmla="*/ 1852 h 12593"/>
                <a:gd name="T16" fmla="*/ 1072 w 12592"/>
                <a:gd name="T17" fmla="*/ 2777 h 12593"/>
                <a:gd name="T18" fmla="*/ 755 w 12592"/>
                <a:gd name="T19" fmla="*/ 3313 h 12593"/>
                <a:gd name="T20" fmla="*/ 487 w 12592"/>
                <a:gd name="T21" fmla="*/ 3849 h 12593"/>
                <a:gd name="T22" fmla="*/ 292 w 12592"/>
                <a:gd name="T23" fmla="*/ 4433 h 12593"/>
                <a:gd name="T24" fmla="*/ 122 w 12592"/>
                <a:gd name="T25" fmla="*/ 5042 h 12593"/>
                <a:gd name="T26" fmla="*/ 25 w 12592"/>
                <a:gd name="T27" fmla="*/ 5651 h 12593"/>
                <a:gd name="T28" fmla="*/ 0 w 12592"/>
                <a:gd name="T29" fmla="*/ 6308 h 12593"/>
                <a:gd name="T30" fmla="*/ 0 w 12592"/>
                <a:gd name="T31" fmla="*/ 6625 h 12593"/>
                <a:gd name="T32" fmla="*/ 73 w 12592"/>
                <a:gd name="T33" fmla="*/ 7258 h 12593"/>
                <a:gd name="T34" fmla="*/ 195 w 12592"/>
                <a:gd name="T35" fmla="*/ 7867 h 12593"/>
                <a:gd name="T36" fmla="*/ 390 w 12592"/>
                <a:gd name="T37" fmla="*/ 8476 h 12593"/>
                <a:gd name="T38" fmla="*/ 609 w 12592"/>
                <a:gd name="T39" fmla="*/ 9036 h 12593"/>
                <a:gd name="T40" fmla="*/ 901 w 12592"/>
                <a:gd name="T41" fmla="*/ 9572 h 12593"/>
                <a:gd name="T42" fmla="*/ 1437 w 12592"/>
                <a:gd name="T43" fmla="*/ 10303 h 12593"/>
                <a:gd name="T44" fmla="*/ 2290 w 12592"/>
                <a:gd name="T45" fmla="*/ 11155 h 12593"/>
                <a:gd name="T46" fmla="*/ 3020 w 12592"/>
                <a:gd name="T47" fmla="*/ 11691 h 12593"/>
                <a:gd name="T48" fmla="*/ 3556 w 12592"/>
                <a:gd name="T49" fmla="*/ 11983 h 12593"/>
                <a:gd name="T50" fmla="*/ 4141 w 12592"/>
                <a:gd name="T51" fmla="*/ 12202 h 12593"/>
                <a:gd name="T52" fmla="*/ 4725 w 12592"/>
                <a:gd name="T53" fmla="*/ 12397 h 12593"/>
                <a:gd name="T54" fmla="*/ 5334 w 12592"/>
                <a:gd name="T55" fmla="*/ 12519 h 12593"/>
                <a:gd name="T56" fmla="*/ 5967 w 12592"/>
                <a:gd name="T57" fmla="*/ 12592 h 12593"/>
                <a:gd name="T58" fmla="*/ 6284 w 12592"/>
                <a:gd name="T59" fmla="*/ 12592 h 12593"/>
                <a:gd name="T60" fmla="*/ 6941 w 12592"/>
                <a:gd name="T61" fmla="*/ 12568 h 12593"/>
                <a:gd name="T62" fmla="*/ 7550 w 12592"/>
                <a:gd name="T63" fmla="*/ 12470 h 12593"/>
                <a:gd name="T64" fmla="*/ 8159 w 12592"/>
                <a:gd name="T65" fmla="*/ 12300 h 12593"/>
                <a:gd name="T66" fmla="*/ 8744 w 12592"/>
                <a:gd name="T67" fmla="*/ 12105 h 12593"/>
                <a:gd name="T68" fmla="*/ 9279 w 12592"/>
                <a:gd name="T69" fmla="*/ 11837 h 12593"/>
                <a:gd name="T70" fmla="*/ 9815 w 12592"/>
                <a:gd name="T71" fmla="*/ 11520 h 12593"/>
                <a:gd name="T72" fmla="*/ 10741 w 12592"/>
                <a:gd name="T73" fmla="*/ 10741 h 12593"/>
                <a:gd name="T74" fmla="*/ 11520 w 12592"/>
                <a:gd name="T75" fmla="*/ 9816 h 12593"/>
                <a:gd name="T76" fmla="*/ 11812 w 12592"/>
                <a:gd name="T77" fmla="*/ 9304 h 12593"/>
                <a:gd name="T78" fmla="*/ 12080 w 12592"/>
                <a:gd name="T79" fmla="*/ 8744 h 12593"/>
                <a:gd name="T80" fmla="*/ 12299 w 12592"/>
                <a:gd name="T81" fmla="*/ 8184 h 12593"/>
                <a:gd name="T82" fmla="*/ 12446 w 12592"/>
                <a:gd name="T83" fmla="*/ 7575 h 12593"/>
                <a:gd name="T84" fmla="*/ 12543 w 12592"/>
                <a:gd name="T85" fmla="*/ 6942 h 12593"/>
                <a:gd name="T86" fmla="*/ 12592 w 12592"/>
                <a:gd name="T87" fmla="*/ 6308 h 12593"/>
                <a:gd name="T88" fmla="*/ 12567 w 12592"/>
                <a:gd name="T89" fmla="*/ 5968 h 12593"/>
                <a:gd name="T90" fmla="*/ 12519 w 12592"/>
                <a:gd name="T91" fmla="*/ 5334 h 12593"/>
                <a:gd name="T92" fmla="*/ 12397 w 12592"/>
                <a:gd name="T93" fmla="*/ 4725 h 12593"/>
                <a:gd name="T94" fmla="*/ 12202 w 12592"/>
                <a:gd name="T95" fmla="*/ 4141 h 12593"/>
                <a:gd name="T96" fmla="*/ 11958 w 12592"/>
                <a:gd name="T97" fmla="*/ 3581 h 12593"/>
                <a:gd name="T98" fmla="*/ 11666 w 12592"/>
                <a:gd name="T99" fmla="*/ 3045 h 12593"/>
                <a:gd name="T100" fmla="*/ 11155 w 12592"/>
                <a:gd name="T101" fmla="*/ 2290 h 12593"/>
                <a:gd name="T102" fmla="*/ 10302 w 12592"/>
                <a:gd name="T103" fmla="*/ 1437 h 12593"/>
                <a:gd name="T104" fmla="*/ 9547 w 12592"/>
                <a:gd name="T105" fmla="*/ 926 h 12593"/>
                <a:gd name="T106" fmla="*/ 9012 w 12592"/>
                <a:gd name="T107" fmla="*/ 634 h 12593"/>
                <a:gd name="T108" fmla="*/ 8451 w 12592"/>
                <a:gd name="T109" fmla="*/ 390 h 12593"/>
                <a:gd name="T110" fmla="*/ 7867 w 12592"/>
                <a:gd name="T111" fmla="*/ 220 h 12593"/>
                <a:gd name="T112" fmla="*/ 7258 w 12592"/>
                <a:gd name="T113" fmla="*/ 74 h 12593"/>
                <a:gd name="T114" fmla="*/ 6625 w 12592"/>
                <a:gd name="T115" fmla="*/ 25 h 12593"/>
                <a:gd name="T116" fmla="*/ 6284 w 12592"/>
                <a:gd name="T117" fmla="*/ 1 h 12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11;p4">
              <a:extLst>
                <a:ext uri="{FF2B5EF4-FFF2-40B4-BE49-F238E27FC236}">
                  <a16:creationId xmlns:a16="http://schemas.microsoft.com/office/drawing/2014/main" id="{EA39BE6B-4447-CF43-8D67-B06DDD5F5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4823 w 9670"/>
                <a:gd name="T1" fmla="*/ 1 h 9670"/>
                <a:gd name="T2" fmla="*/ 3849 w 9670"/>
                <a:gd name="T3" fmla="*/ 98 h 9670"/>
                <a:gd name="T4" fmla="*/ 2947 w 9670"/>
                <a:gd name="T5" fmla="*/ 391 h 9670"/>
                <a:gd name="T6" fmla="*/ 2144 w 9670"/>
                <a:gd name="T7" fmla="*/ 829 h 9670"/>
                <a:gd name="T8" fmla="*/ 1413 w 9670"/>
                <a:gd name="T9" fmla="*/ 1438 h 9670"/>
                <a:gd name="T10" fmla="*/ 829 w 9670"/>
                <a:gd name="T11" fmla="*/ 2144 h 9670"/>
                <a:gd name="T12" fmla="*/ 390 w 9670"/>
                <a:gd name="T13" fmla="*/ 2972 h 9670"/>
                <a:gd name="T14" fmla="*/ 98 w 9670"/>
                <a:gd name="T15" fmla="*/ 3873 h 9670"/>
                <a:gd name="T16" fmla="*/ 1 w 9670"/>
                <a:gd name="T17" fmla="*/ 4847 h 9670"/>
                <a:gd name="T18" fmla="*/ 25 w 9670"/>
                <a:gd name="T19" fmla="*/ 5335 h 9670"/>
                <a:gd name="T20" fmla="*/ 220 w 9670"/>
                <a:gd name="T21" fmla="*/ 6284 h 9670"/>
                <a:gd name="T22" fmla="*/ 585 w 9670"/>
                <a:gd name="T23" fmla="*/ 7137 h 9670"/>
                <a:gd name="T24" fmla="*/ 1096 w 9670"/>
                <a:gd name="T25" fmla="*/ 7916 h 9670"/>
                <a:gd name="T26" fmla="*/ 1754 w 9670"/>
                <a:gd name="T27" fmla="*/ 8574 h 9670"/>
                <a:gd name="T28" fmla="*/ 2533 w 9670"/>
                <a:gd name="T29" fmla="*/ 9085 h 9670"/>
                <a:gd name="T30" fmla="*/ 3386 w 9670"/>
                <a:gd name="T31" fmla="*/ 9451 h 9670"/>
                <a:gd name="T32" fmla="*/ 4336 w 9670"/>
                <a:gd name="T33" fmla="*/ 9645 h 9670"/>
                <a:gd name="T34" fmla="*/ 4823 w 9670"/>
                <a:gd name="T35" fmla="*/ 9670 h 9670"/>
                <a:gd name="T36" fmla="*/ 5797 w 9670"/>
                <a:gd name="T37" fmla="*/ 9572 h 9670"/>
                <a:gd name="T38" fmla="*/ 6698 w 9670"/>
                <a:gd name="T39" fmla="*/ 9280 h 9670"/>
                <a:gd name="T40" fmla="*/ 7526 w 9670"/>
                <a:gd name="T41" fmla="*/ 8842 h 9670"/>
                <a:gd name="T42" fmla="*/ 8232 w 9670"/>
                <a:gd name="T43" fmla="*/ 8257 h 9670"/>
                <a:gd name="T44" fmla="*/ 8841 w 9670"/>
                <a:gd name="T45" fmla="*/ 7527 h 9670"/>
                <a:gd name="T46" fmla="*/ 9280 w 9670"/>
                <a:gd name="T47" fmla="*/ 6723 h 9670"/>
                <a:gd name="T48" fmla="*/ 9572 w 9670"/>
                <a:gd name="T49" fmla="*/ 5822 h 9670"/>
                <a:gd name="T50" fmla="*/ 9669 w 9670"/>
                <a:gd name="T51" fmla="*/ 4847 h 9670"/>
                <a:gd name="T52" fmla="*/ 9645 w 9670"/>
                <a:gd name="T53" fmla="*/ 4336 h 9670"/>
                <a:gd name="T54" fmla="*/ 9450 w 9670"/>
                <a:gd name="T55" fmla="*/ 3411 h 9670"/>
                <a:gd name="T56" fmla="*/ 9085 w 9670"/>
                <a:gd name="T57" fmla="*/ 2534 h 9670"/>
                <a:gd name="T58" fmla="*/ 8549 w 9670"/>
                <a:gd name="T59" fmla="*/ 1779 h 9670"/>
                <a:gd name="T60" fmla="*/ 7892 w 9670"/>
                <a:gd name="T61" fmla="*/ 1121 h 9670"/>
                <a:gd name="T62" fmla="*/ 7136 w 9670"/>
                <a:gd name="T63" fmla="*/ 585 h 9670"/>
                <a:gd name="T64" fmla="*/ 6260 w 9670"/>
                <a:gd name="T65" fmla="*/ 220 h 9670"/>
                <a:gd name="T66" fmla="*/ 5334 w 9670"/>
                <a:gd name="T67" fmla="*/ 25 h 9670"/>
                <a:gd name="T68" fmla="*/ 4823 w 9670"/>
                <a:gd name="T69" fmla="*/ 1 h 9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12;p4">
              <a:extLst>
                <a:ext uri="{FF2B5EF4-FFF2-40B4-BE49-F238E27FC236}">
                  <a16:creationId xmlns:a16="http://schemas.microsoft.com/office/drawing/2014/main" id="{50399178-4AD4-1540-BE51-EF55F977A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3385 h 3386"/>
                <a:gd name="T2" fmla="*/ 0 w 3386"/>
                <a:gd name="T3" fmla="*/ 3385 h 3386"/>
                <a:gd name="T4" fmla="*/ 25 w 3386"/>
                <a:gd name="T5" fmla="*/ 3020 h 3386"/>
                <a:gd name="T6" fmla="*/ 74 w 3386"/>
                <a:gd name="T7" fmla="*/ 2704 h 3386"/>
                <a:gd name="T8" fmla="*/ 147 w 3386"/>
                <a:gd name="T9" fmla="*/ 2363 h 3386"/>
                <a:gd name="T10" fmla="*/ 268 w 3386"/>
                <a:gd name="T11" fmla="*/ 2070 h 3386"/>
                <a:gd name="T12" fmla="*/ 414 w 3386"/>
                <a:gd name="T13" fmla="*/ 1754 h 3386"/>
                <a:gd name="T14" fmla="*/ 585 w 3386"/>
                <a:gd name="T15" fmla="*/ 1486 h 3386"/>
                <a:gd name="T16" fmla="*/ 780 w 3386"/>
                <a:gd name="T17" fmla="*/ 1218 h 3386"/>
                <a:gd name="T18" fmla="*/ 999 w 3386"/>
                <a:gd name="T19" fmla="*/ 974 h 3386"/>
                <a:gd name="T20" fmla="*/ 1243 w 3386"/>
                <a:gd name="T21" fmla="*/ 755 h 3386"/>
                <a:gd name="T22" fmla="*/ 1510 w 3386"/>
                <a:gd name="T23" fmla="*/ 560 h 3386"/>
                <a:gd name="T24" fmla="*/ 1778 w 3386"/>
                <a:gd name="T25" fmla="*/ 390 h 3386"/>
                <a:gd name="T26" fmla="*/ 2071 w 3386"/>
                <a:gd name="T27" fmla="*/ 244 h 3386"/>
                <a:gd name="T28" fmla="*/ 2387 w 3386"/>
                <a:gd name="T29" fmla="*/ 146 h 3386"/>
                <a:gd name="T30" fmla="*/ 2704 w 3386"/>
                <a:gd name="T31" fmla="*/ 49 h 3386"/>
                <a:gd name="T32" fmla="*/ 3045 w 3386"/>
                <a:gd name="T33" fmla="*/ 0 h 3386"/>
                <a:gd name="T34" fmla="*/ 3386 w 3386"/>
                <a:gd name="T35" fmla="*/ 0 h 3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13;p4">
              <a:extLst>
                <a:ext uri="{FF2B5EF4-FFF2-40B4-BE49-F238E27FC236}">
                  <a16:creationId xmlns:a16="http://schemas.microsoft.com/office/drawing/2014/main" id="{37594D30-3A60-2B48-812D-82EA4936A6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1024 h 6139"/>
                <a:gd name="T2" fmla="*/ 4969 w 6162"/>
                <a:gd name="T3" fmla="*/ 5992 h 6139"/>
                <a:gd name="T4" fmla="*/ 4969 w 6162"/>
                <a:gd name="T5" fmla="*/ 5992 h 6139"/>
                <a:gd name="T6" fmla="*/ 5042 w 6162"/>
                <a:gd name="T7" fmla="*/ 6041 h 6139"/>
                <a:gd name="T8" fmla="*/ 5115 w 6162"/>
                <a:gd name="T9" fmla="*/ 6090 h 6139"/>
                <a:gd name="T10" fmla="*/ 5212 w 6162"/>
                <a:gd name="T11" fmla="*/ 6114 h 6139"/>
                <a:gd name="T12" fmla="*/ 5310 w 6162"/>
                <a:gd name="T13" fmla="*/ 6138 h 6139"/>
                <a:gd name="T14" fmla="*/ 5407 w 6162"/>
                <a:gd name="T15" fmla="*/ 6114 h 6139"/>
                <a:gd name="T16" fmla="*/ 5480 w 6162"/>
                <a:gd name="T17" fmla="*/ 6090 h 6139"/>
                <a:gd name="T18" fmla="*/ 5577 w 6162"/>
                <a:gd name="T19" fmla="*/ 6041 h 6139"/>
                <a:gd name="T20" fmla="*/ 5651 w 6162"/>
                <a:gd name="T21" fmla="*/ 5992 h 6139"/>
                <a:gd name="T22" fmla="*/ 6016 w 6162"/>
                <a:gd name="T23" fmla="*/ 5627 h 6139"/>
                <a:gd name="T24" fmla="*/ 6016 w 6162"/>
                <a:gd name="T25" fmla="*/ 5627 h 6139"/>
                <a:gd name="T26" fmla="*/ 6089 w 6162"/>
                <a:gd name="T27" fmla="*/ 5554 h 6139"/>
                <a:gd name="T28" fmla="*/ 6138 w 6162"/>
                <a:gd name="T29" fmla="*/ 5456 h 6139"/>
                <a:gd name="T30" fmla="*/ 6162 w 6162"/>
                <a:gd name="T31" fmla="*/ 5359 h 6139"/>
                <a:gd name="T32" fmla="*/ 6162 w 6162"/>
                <a:gd name="T33" fmla="*/ 5286 h 6139"/>
                <a:gd name="T34" fmla="*/ 6162 w 6162"/>
                <a:gd name="T35" fmla="*/ 5188 h 6139"/>
                <a:gd name="T36" fmla="*/ 6138 w 6162"/>
                <a:gd name="T37" fmla="*/ 5091 h 6139"/>
                <a:gd name="T38" fmla="*/ 6089 w 6162"/>
                <a:gd name="T39" fmla="*/ 5018 h 6139"/>
                <a:gd name="T40" fmla="*/ 6016 w 6162"/>
                <a:gd name="T41" fmla="*/ 4921 h 6139"/>
                <a:gd name="T42" fmla="*/ 1072 w 6162"/>
                <a:gd name="T43" fmla="*/ 1 h 6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114;p4">
            <a:extLst>
              <a:ext uri="{FF2B5EF4-FFF2-40B4-BE49-F238E27FC236}">
                <a16:creationId xmlns:a16="http://schemas.microsoft.com/office/drawing/2014/main" id="{EFC8EC24-340C-F744-AEE4-8BE177AE56B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42925" y="361156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8" name="Google Shape;115;p4">
            <a:extLst>
              <a:ext uri="{FF2B5EF4-FFF2-40B4-BE49-F238E27FC236}">
                <a16:creationId xmlns:a16="http://schemas.microsoft.com/office/drawing/2014/main" id="{B9B700D9-1C37-A346-A334-BD417C394BE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28663" y="425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9" name="Google Shape;116;p4">
            <a:extLst>
              <a:ext uri="{FF2B5EF4-FFF2-40B4-BE49-F238E27FC236}">
                <a16:creationId xmlns:a16="http://schemas.microsoft.com/office/drawing/2014/main" id="{30557236-B4D4-8148-A319-84BB0926813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14300" y="399573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" name="Google Shape;117;p4">
            <a:extLst>
              <a:ext uri="{FF2B5EF4-FFF2-40B4-BE49-F238E27FC236}">
                <a16:creationId xmlns:a16="http://schemas.microsoft.com/office/drawing/2014/main" id="{4290B0C1-21EC-DA4A-96CC-9B6D64C48B4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11163" y="25876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1" name="Google Shape;118;p4">
            <a:extLst>
              <a:ext uri="{FF2B5EF4-FFF2-40B4-BE49-F238E27FC236}">
                <a16:creationId xmlns:a16="http://schemas.microsoft.com/office/drawing/2014/main" id="{A59736F8-7963-414E-8402-425797FEA903}"/>
              </a:ext>
            </a:extLst>
          </p:cNvPr>
          <p:cNvSpPr>
            <a:spLocks/>
          </p:cNvSpPr>
          <p:nvPr/>
        </p:nvSpPr>
        <p:spPr bwMode="auto">
          <a:xfrm>
            <a:off x="828675" y="3843338"/>
            <a:ext cx="247650" cy="247650"/>
          </a:xfrm>
          <a:custGeom>
            <a:avLst/>
            <a:gdLst>
              <a:gd name="T0" fmla="*/ 9550 w 17000"/>
              <a:gd name="T1" fmla="*/ 5935 h 16999"/>
              <a:gd name="T2" fmla="*/ 10454 w 17000"/>
              <a:gd name="T3" fmla="*/ 6546 h 16999"/>
              <a:gd name="T4" fmla="*/ 11064 w 17000"/>
              <a:gd name="T5" fmla="*/ 7449 h 16999"/>
              <a:gd name="T6" fmla="*/ 11260 w 17000"/>
              <a:gd name="T7" fmla="*/ 8499 h 16999"/>
              <a:gd name="T8" fmla="*/ 11064 w 17000"/>
              <a:gd name="T9" fmla="*/ 9550 h 16999"/>
              <a:gd name="T10" fmla="*/ 10454 w 17000"/>
              <a:gd name="T11" fmla="*/ 10453 h 16999"/>
              <a:gd name="T12" fmla="*/ 9550 w 17000"/>
              <a:gd name="T13" fmla="*/ 11064 h 16999"/>
              <a:gd name="T14" fmla="*/ 8231 w 17000"/>
              <a:gd name="T15" fmla="*/ 11259 h 16999"/>
              <a:gd name="T16" fmla="*/ 7206 w 17000"/>
              <a:gd name="T17" fmla="*/ 10942 h 16999"/>
              <a:gd name="T18" fmla="*/ 6351 w 17000"/>
              <a:gd name="T19" fmla="*/ 10233 h 16999"/>
              <a:gd name="T20" fmla="*/ 5862 w 17000"/>
              <a:gd name="T21" fmla="*/ 9281 h 16999"/>
              <a:gd name="T22" fmla="*/ 5740 w 17000"/>
              <a:gd name="T23" fmla="*/ 8231 h 16999"/>
              <a:gd name="T24" fmla="*/ 6058 w 17000"/>
              <a:gd name="T25" fmla="*/ 7205 h 16999"/>
              <a:gd name="T26" fmla="*/ 6766 w 17000"/>
              <a:gd name="T27" fmla="*/ 6350 h 16999"/>
              <a:gd name="T28" fmla="*/ 7719 w 17000"/>
              <a:gd name="T29" fmla="*/ 5862 h 16999"/>
              <a:gd name="T30" fmla="*/ 7914 w 17000"/>
              <a:gd name="T31" fmla="*/ 0 h 16999"/>
              <a:gd name="T32" fmla="*/ 7328 w 17000"/>
              <a:gd name="T33" fmla="*/ 244 h 16999"/>
              <a:gd name="T34" fmla="*/ 7035 w 17000"/>
              <a:gd name="T35" fmla="*/ 782 h 16999"/>
              <a:gd name="T36" fmla="*/ 5789 w 17000"/>
              <a:gd name="T37" fmla="*/ 2931 h 16999"/>
              <a:gd name="T38" fmla="*/ 3786 w 17000"/>
              <a:gd name="T39" fmla="*/ 1881 h 16999"/>
              <a:gd name="T40" fmla="*/ 3176 w 17000"/>
              <a:gd name="T41" fmla="*/ 1905 h 16999"/>
              <a:gd name="T42" fmla="*/ 1979 w 17000"/>
              <a:gd name="T43" fmla="*/ 3029 h 16999"/>
              <a:gd name="T44" fmla="*/ 1833 w 17000"/>
              <a:gd name="T45" fmla="*/ 3639 h 16999"/>
              <a:gd name="T46" fmla="*/ 3103 w 17000"/>
              <a:gd name="T47" fmla="*/ 5447 h 16999"/>
              <a:gd name="T48" fmla="*/ 2541 w 17000"/>
              <a:gd name="T49" fmla="*/ 6839 h 16999"/>
              <a:gd name="T50" fmla="*/ 343 w 17000"/>
              <a:gd name="T51" fmla="*/ 7229 h 16999"/>
              <a:gd name="T52" fmla="*/ 25 w 17000"/>
              <a:gd name="T53" fmla="*/ 7742 h 16999"/>
              <a:gd name="T54" fmla="*/ 74 w 17000"/>
              <a:gd name="T55" fmla="*/ 9403 h 16999"/>
              <a:gd name="T56" fmla="*/ 489 w 17000"/>
              <a:gd name="T57" fmla="*/ 9867 h 16999"/>
              <a:gd name="T58" fmla="*/ 2639 w 17000"/>
              <a:gd name="T59" fmla="*/ 10502 h 16999"/>
              <a:gd name="T60" fmla="*/ 2028 w 17000"/>
              <a:gd name="T61" fmla="*/ 12920 h 16999"/>
              <a:gd name="T62" fmla="*/ 1833 w 17000"/>
              <a:gd name="T63" fmla="*/ 13506 h 16999"/>
              <a:gd name="T64" fmla="*/ 2077 w 17000"/>
              <a:gd name="T65" fmla="*/ 14092 h 16999"/>
              <a:gd name="T66" fmla="*/ 3322 w 17000"/>
              <a:gd name="T67" fmla="*/ 15142 h 16999"/>
              <a:gd name="T68" fmla="*/ 3933 w 17000"/>
              <a:gd name="T69" fmla="*/ 15069 h 16999"/>
              <a:gd name="T70" fmla="*/ 6131 w 17000"/>
              <a:gd name="T71" fmla="*/ 14214 h 16999"/>
              <a:gd name="T72" fmla="*/ 7084 w 17000"/>
              <a:gd name="T73" fmla="*/ 16364 h 16999"/>
              <a:gd name="T74" fmla="*/ 7474 w 17000"/>
              <a:gd name="T75" fmla="*/ 16852 h 16999"/>
              <a:gd name="T76" fmla="*/ 9086 w 17000"/>
              <a:gd name="T77" fmla="*/ 16999 h 16999"/>
              <a:gd name="T78" fmla="*/ 9672 w 17000"/>
              <a:gd name="T79" fmla="*/ 16754 h 16999"/>
              <a:gd name="T80" fmla="*/ 9965 w 17000"/>
              <a:gd name="T81" fmla="*/ 16217 h 16999"/>
              <a:gd name="T82" fmla="*/ 11211 w 17000"/>
              <a:gd name="T83" fmla="*/ 14068 h 16999"/>
              <a:gd name="T84" fmla="*/ 13214 w 17000"/>
              <a:gd name="T85" fmla="*/ 15118 h 16999"/>
              <a:gd name="T86" fmla="*/ 13824 w 17000"/>
              <a:gd name="T87" fmla="*/ 15094 h 16999"/>
              <a:gd name="T88" fmla="*/ 15021 w 17000"/>
              <a:gd name="T89" fmla="*/ 13970 h 16999"/>
              <a:gd name="T90" fmla="*/ 15168 w 17000"/>
              <a:gd name="T91" fmla="*/ 13360 h 16999"/>
              <a:gd name="T92" fmla="*/ 13898 w 17000"/>
              <a:gd name="T93" fmla="*/ 11552 h 16999"/>
              <a:gd name="T94" fmla="*/ 14459 w 17000"/>
              <a:gd name="T95" fmla="*/ 10160 h 16999"/>
              <a:gd name="T96" fmla="*/ 16657 w 17000"/>
              <a:gd name="T97" fmla="*/ 9769 h 16999"/>
              <a:gd name="T98" fmla="*/ 16975 w 17000"/>
              <a:gd name="T99" fmla="*/ 9257 h 16999"/>
              <a:gd name="T100" fmla="*/ 16926 w 17000"/>
              <a:gd name="T101" fmla="*/ 7596 h 16999"/>
              <a:gd name="T102" fmla="*/ 16511 w 17000"/>
              <a:gd name="T103" fmla="*/ 7132 h 16999"/>
              <a:gd name="T104" fmla="*/ 14362 w 17000"/>
              <a:gd name="T105" fmla="*/ 6497 h 16999"/>
              <a:gd name="T106" fmla="*/ 14997 w 17000"/>
              <a:gd name="T107" fmla="*/ 4079 h 16999"/>
              <a:gd name="T108" fmla="*/ 15168 w 17000"/>
              <a:gd name="T109" fmla="*/ 3493 h 16999"/>
              <a:gd name="T110" fmla="*/ 14923 w 17000"/>
              <a:gd name="T111" fmla="*/ 2907 h 16999"/>
              <a:gd name="T112" fmla="*/ 13678 w 17000"/>
              <a:gd name="T113" fmla="*/ 1856 h 16999"/>
              <a:gd name="T114" fmla="*/ 13067 w 17000"/>
              <a:gd name="T115" fmla="*/ 1930 h 16999"/>
              <a:gd name="T116" fmla="*/ 10869 w 17000"/>
              <a:gd name="T117" fmla="*/ 2784 h 16999"/>
              <a:gd name="T118" fmla="*/ 9917 w 17000"/>
              <a:gd name="T119" fmla="*/ 635 h 16999"/>
              <a:gd name="T120" fmla="*/ 9526 w 17000"/>
              <a:gd name="T121" fmla="*/ 147 h 16999"/>
              <a:gd name="T122" fmla="*/ 7914 w 17000"/>
              <a:gd name="T123" fmla="*/ 0 h 16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119;p4">
            <a:extLst>
              <a:ext uri="{FF2B5EF4-FFF2-40B4-BE49-F238E27FC236}">
                <a16:creationId xmlns:a16="http://schemas.microsoft.com/office/drawing/2014/main" id="{221922BC-19D7-CE4B-A021-3AA6FC45072C}"/>
              </a:ext>
            </a:extLst>
          </p:cNvPr>
          <p:cNvGrpSpPr>
            <a:grpSpLocks/>
          </p:cNvGrpSpPr>
          <p:nvPr/>
        </p:nvGrpSpPr>
        <p:grpSpPr bwMode="auto">
          <a:xfrm>
            <a:off x="66675" y="1681163"/>
            <a:ext cx="455613" cy="438150"/>
            <a:chOff x="5241175" y="4959100"/>
            <a:chExt cx="539775" cy="517775"/>
          </a:xfrm>
        </p:grpSpPr>
        <p:sp>
          <p:nvSpPr>
            <p:cNvPr id="33" name="Google Shape;120;p4">
              <a:extLst>
                <a:ext uri="{FF2B5EF4-FFF2-40B4-BE49-F238E27FC236}">
                  <a16:creationId xmlns:a16="http://schemas.microsoft.com/office/drawing/2014/main" id="{5F4B16C7-EF49-7B49-9E8B-61AA3EB64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4641 w 6449"/>
                <a:gd name="T1" fmla="*/ 0 h 7132"/>
                <a:gd name="T2" fmla="*/ 4470 w 6449"/>
                <a:gd name="T3" fmla="*/ 25 h 7132"/>
                <a:gd name="T4" fmla="*/ 4299 w 6449"/>
                <a:gd name="T5" fmla="*/ 49 h 7132"/>
                <a:gd name="T6" fmla="*/ 4128 w 6449"/>
                <a:gd name="T7" fmla="*/ 98 h 7132"/>
                <a:gd name="T8" fmla="*/ 3957 w 6449"/>
                <a:gd name="T9" fmla="*/ 147 h 7132"/>
                <a:gd name="T10" fmla="*/ 3786 w 6449"/>
                <a:gd name="T11" fmla="*/ 220 h 7132"/>
                <a:gd name="T12" fmla="*/ 3640 w 6449"/>
                <a:gd name="T13" fmla="*/ 318 h 7132"/>
                <a:gd name="T14" fmla="*/ 3517 w 6449"/>
                <a:gd name="T15" fmla="*/ 415 h 7132"/>
                <a:gd name="T16" fmla="*/ 3395 w 6449"/>
                <a:gd name="T17" fmla="*/ 538 h 7132"/>
                <a:gd name="T18" fmla="*/ 3273 w 6449"/>
                <a:gd name="T19" fmla="*/ 660 h 7132"/>
                <a:gd name="T20" fmla="*/ 3175 w 6449"/>
                <a:gd name="T21" fmla="*/ 806 h 7132"/>
                <a:gd name="T22" fmla="*/ 3078 w 6449"/>
                <a:gd name="T23" fmla="*/ 953 h 7132"/>
                <a:gd name="T24" fmla="*/ 3005 w 6449"/>
                <a:gd name="T25" fmla="*/ 1099 h 7132"/>
                <a:gd name="T26" fmla="*/ 2931 w 6449"/>
                <a:gd name="T27" fmla="*/ 1270 h 7132"/>
                <a:gd name="T28" fmla="*/ 2907 w 6449"/>
                <a:gd name="T29" fmla="*/ 1441 h 7132"/>
                <a:gd name="T30" fmla="*/ 2882 w 6449"/>
                <a:gd name="T31" fmla="*/ 1612 h 7132"/>
                <a:gd name="T32" fmla="*/ 2858 w 6449"/>
                <a:gd name="T33" fmla="*/ 1808 h 7132"/>
                <a:gd name="T34" fmla="*/ 2882 w 6449"/>
                <a:gd name="T35" fmla="*/ 2076 h 7132"/>
                <a:gd name="T36" fmla="*/ 2956 w 6449"/>
                <a:gd name="T37" fmla="*/ 2345 h 7132"/>
                <a:gd name="T38" fmla="*/ 3053 w 6449"/>
                <a:gd name="T39" fmla="*/ 2589 h 7132"/>
                <a:gd name="T40" fmla="*/ 3175 w 6449"/>
                <a:gd name="T41" fmla="*/ 2809 h 7132"/>
                <a:gd name="T42" fmla="*/ 0 w 6449"/>
                <a:gd name="T43" fmla="*/ 6546 h 7132"/>
                <a:gd name="T44" fmla="*/ 367 w 6449"/>
                <a:gd name="T45" fmla="*/ 6814 h 7132"/>
                <a:gd name="T46" fmla="*/ 709 w 6449"/>
                <a:gd name="T47" fmla="*/ 7132 h 7132"/>
                <a:gd name="T48" fmla="*/ 3884 w 6449"/>
                <a:gd name="T49" fmla="*/ 3419 h 7132"/>
                <a:gd name="T50" fmla="*/ 4055 w 6449"/>
                <a:gd name="T51" fmla="*/ 3493 h 7132"/>
                <a:gd name="T52" fmla="*/ 4250 w 6449"/>
                <a:gd name="T53" fmla="*/ 3542 h 7132"/>
                <a:gd name="T54" fmla="*/ 4445 w 6449"/>
                <a:gd name="T55" fmla="*/ 3566 h 7132"/>
                <a:gd name="T56" fmla="*/ 4641 w 6449"/>
                <a:gd name="T57" fmla="*/ 3590 h 7132"/>
                <a:gd name="T58" fmla="*/ 4836 w 6449"/>
                <a:gd name="T59" fmla="*/ 3566 h 7132"/>
                <a:gd name="T60" fmla="*/ 5007 w 6449"/>
                <a:gd name="T61" fmla="*/ 3542 h 7132"/>
                <a:gd name="T62" fmla="*/ 5178 w 6449"/>
                <a:gd name="T63" fmla="*/ 3517 h 7132"/>
                <a:gd name="T64" fmla="*/ 5349 w 6449"/>
                <a:gd name="T65" fmla="*/ 3444 h 7132"/>
                <a:gd name="T66" fmla="*/ 5496 w 6449"/>
                <a:gd name="T67" fmla="*/ 3371 h 7132"/>
                <a:gd name="T68" fmla="*/ 5642 w 6449"/>
                <a:gd name="T69" fmla="*/ 3273 h 7132"/>
                <a:gd name="T70" fmla="*/ 5789 w 6449"/>
                <a:gd name="T71" fmla="*/ 3175 h 7132"/>
                <a:gd name="T72" fmla="*/ 5911 w 6449"/>
                <a:gd name="T73" fmla="*/ 3053 h 7132"/>
                <a:gd name="T74" fmla="*/ 6033 w 6449"/>
                <a:gd name="T75" fmla="*/ 2931 h 7132"/>
                <a:gd name="T76" fmla="*/ 6131 w 6449"/>
                <a:gd name="T77" fmla="*/ 2809 h 7132"/>
                <a:gd name="T78" fmla="*/ 6228 w 6449"/>
                <a:gd name="T79" fmla="*/ 2638 h 7132"/>
                <a:gd name="T80" fmla="*/ 6302 w 6449"/>
                <a:gd name="T81" fmla="*/ 2491 h 7132"/>
                <a:gd name="T82" fmla="*/ 6350 w 6449"/>
                <a:gd name="T83" fmla="*/ 2320 h 7132"/>
                <a:gd name="T84" fmla="*/ 6399 w 6449"/>
                <a:gd name="T85" fmla="*/ 2149 h 7132"/>
                <a:gd name="T86" fmla="*/ 6424 w 6449"/>
                <a:gd name="T87" fmla="*/ 1979 h 7132"/>
                <a:gd name="T88" fmla="*/ 6448 w 6449"/>
                <a:gd name="T89" fmla="*/ 1808 h 7132"/>
                <a:gd name="T90" fmla="*/ 6424 w 6449"/>
                <a:gd name="T91" fmla="*/ 1612 h 7132"/>
                <a:gd name="T92" fmla="*/ 6399 w 6449"/>
                <a:gd name="T93" fmla="*/ 1441 h 7132"/>
                <a:gd name="T94" fmla="*/ 6350 w 6449"/>
                <a:gd name="T95" fmla="*/ 1270 h 7132"/>
                <a:gd name="T96" fmla="*/ 6302 w 6449"/>
                <a:gd name="T97" fmla="*/ 1099 h 7132"/>
                <a:gd name="T98" fmla="*/ 6228 w 6449"/>
                <a:gd name="T99" fmla="*/ 953 h 7132"/>
                <a:gd name="T100" fmla="*/ 6131 w 6449"/>
                <a:gd name="T101" fmla="*/ 806 h 7132"/>
                <a:gd name="T102" fmla="*/ 6033 w 6449"/>
                <a:gd name="T103" fmla="*/ 660 h 7132"/>
                <a:gd name="T104" fmla="*/ 5911 w 6449"/>
                <a:gd name="T105" fmla="*/ 538 h 7132"/>
                <a:gd name="T106" fmla="*/ 5789 w 6449"/>
                <a:gd name="T107" fmla="*/ 415 h 7132"/>
                <a:gd name="T108" fmla="*/ 5642 w 6449"/>
                <a:gd name="T109" fmla="*/ 318 h 7132"/>
                <a:gd name="T110" fmla="*/ 5496 w 6449"/>
                <a:gd name="T111" fmla="*/ 220 h 7132"/>
                <a:gd name="T112" fmla="*/ 5349 w 6449"/>
                <a:gd name="T113" fmla="*/ 147 h 7132"/>
                <a:gd name="T114" fmla="*/ 5178 w 6449"/>
                <a:gd name="T115" fmla="*/ 98 h 7132"/>
                <a:gd name="T116" fmla="*/ 5007 w 6449"/>
                <a:gd name="T117" fmla="*/ 49 h 7132"/>
                <a:gd name="T118" fmla="*/ 4836 w 6449"/>
                <a:gd name="T119" fmla="*/ 25 h 7132"/>
                <a:gd name="T120" fmla="*/ 4641 w 6449"/>
                <a:gd name="T121" fmla="*/ 0 h 7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21;p4">
              <a:extLst>
                <a:ext uri="{FF2B5EF4-FFF2-40B4-BE49-F238E27FC236}">
                  <a16:creationId xmlns:a16="http://schemas.microsoft.com/office/drawing/2014/main" id="{7B7DF7A4-3E13-DA42-98BD-740B4711F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1563 w 5130"/>
                <a:gd name="T1" fmla="*/ 0 h 5936"/>
                <a:gd name="T2" fmla="*/ 1392 w 5130"/>
                <a:gd name="T3" fmla="*/ 25 h 5936"/>
                <a:gd name="T4" fmla="*/ 1221 w 5130"/>
                <a:gd name="T5" fmla="*/ 74 h 5936"/>
                <a:gd name="T6" fmla="*/ 1075 w 5130"/>
                <a:gd name="T7" fmla="*/ 147 h 5936"/>
                <a:gd name="T8" fmla="*/ 904 w 5130"/>
                <a:gd name="T9" fmla="*/ 220 h 5936"/>
                <a:gd name="T10" fmla="*/ 757 w 5130"/>
                <a:gd name="T11" fmla="*/ 318 h 5936"/>
                <a:gd name="T12" fmla="*/ 635 w 5130"/>
                <a:gd name="T13" fmla="*/ 416 h 5936"/>
                <a:gd name="T14" fmla="*/ 513 w 5130"/>
                <a:gd name="T15" fmla="*/ 538 h 5936"/>
                <a:gd name="T16" fmla="*/ 391 w 5130"/>
                <a:gd name="T17" fmla="*/ 660 h 5936"/>
                <a:gd name="T18" fmla="*/ 293 w 5130"/>
                <a:gd name="T19" fmla="*/ 806 h 5936"/>
                <a:gd name="T20" fmla="*/ 196 w 5130"/>
                <a:gd name="T21" fmla="*/ 953 h 5936"/>
                <a:gd name="T22" fmla="*/ 122 w 5130"/>
                <a:gd name="T23" fmla="*/ 1099 h 5936"/>
                <a:gd name="T24" fmla="*/ 74 w 5130"/>
                <a:gd name="T25" fmla="*/ 1270 h 5936"/>
                <a:gd name="T26" fmla="*/ 25 w 5130"/>
                <a:gd name="T27" fmla="*/ 1466 h 5936"/>
                <a:gd name="T28" fmla="*/ 0 w 5130"/>
                <a:gd name="T29" fmla="*/ 1637 h 5936"/>
                <a:gd name="T30" fmla="*/ 0 w 5130"/>
                <a:gd name="T31" fmla="*/ 1808 h 5936"/>
                <a:gd name="T32" fmla="*/ 0 w 5130"/>
                <a:gd name="T33" fmla="*/ 2003 h 5936"/>
                <a:gd name="T34" fmla="*/ 25 w 5130"/>
                <a:gd name="T35" fmla="*/ 2174 h 5936"/>
                <a:gd name="T36" fmla="*/ 74 w 5130"/>
                <a:gd name="T37" fmla="*/ 2345 h 5936"/>
                <a:gd name="T38" fmla="*/ 147 w 5130"/>
                <a:gd name="T39" fmla="*/ 2492 h 5936"/>
                <a:gd name="T40" fmla="*/ 220 w 5130"/>
                <a:gd name="T41" fmla="*/ 2663 h 5936"/>
                <a:gd name="T42" fmla="*/ 318 w 5130"/>
                <a:gd name="T43" fmla="*/ 2785 h 5936"/>
                <a:gd name="T44" fmla="*/ 415 w 5130"/>
                <a:gd name="T45" fmla="*/ 2931 h 5936"/>
                <a:gd name="T46" fmla="*/ 538 w 5130"/>
                <a:gd name="T47" fmla="*/ 3053 h 5936"/>
                <a:gd name="T48" fmla="*/ 660 w 5130"/>
                <a:gd name="T49" fmla="*/ 3175 h 5936"/>
                <a:gd name="T50" fmla="*/ 806 w 5130"/>
                <a:gd name="T51" fmla="*/ 3273 h 5936"/>
                <a:gd name="T52" fmla="*/ 953 w 5130"/>
                <a:gd name="T53" fmla="*/ 3371 h 5936"/>
                <a:gd name="T54" fmla="*/ 1099 w 5130"/>
                <a:gd name="T55" fmla="*/ 3444 h 5936"/>
                <a:gd name="T56" fmla="*/ 1270 w 5130"/>
                <a:gd name="T57" fmla="*/ 3493 h 5936"/>
                <a:gd name="T58" fmla="*/ 1466 w 5130"/>
                <a:gd name="T59" fmla="*/ 3542 h 5936"/>
                <a:gd name="T60" fmla="*/ 1710 w 5130"/>
                <a:gd name="T61" fmla="*/ 3566 h 5936"/>
                <a:gd name="T62" fmla="*/ 1979 w 5130"/>
                <a:gd name="T63" fmla="*/ 3566 h 5936"/>
                <a:gd name="T64" fmla="*/ 2223 w 5130"/>
                <a:gd name="T65" fmla="*/ 3517 h 5936"/>
                <a:gd name="T66" fmla="*/ 2467 w 5130"/>
                <a:gd name="T67" fmla="*/ 3444 h 5936"/>
                <a:gd name="T68" fmla="*/ 4396 w 5130"/>
                <a:gd name="T69" fmla="*/ 5935 h 5936"/>
                <a:gd name="T70" fmla="*/ 4738 w 5130"/>
                <a:gd name="T71" fmla="*/ 5642 h 5936"/>
                <a:gd name="T72" fmla="*/ 5129 w 5130"/>
                <a:gd name="T73" fmla="*/ 5374 h 5936"/>
                <a:gd name="T74" fmla="*/ 3200 w 5130"/>
                <a:gd name="T75" fmla="*/ 2858 h 5936"/>
                <a:gd name="T76" fmla="*/ 3322 w 5130"/>
                <a:gd name="T77" fmla="*/ 2687 h 5936"/>
                <a:gd name="T78" fmla="*/ 3419 w 5130"/>
                <a:gd name="T79" fmla="*/ 2516 h 5936"/>
                <a:gd name="T80" fmla="*/ 3493 w 5130"/>
                <a:gd name="T81" fmla="*/ 2321 h 5936"/>
                <a:gd name="T82" fmla="*/ 3542 w 5130"/>
                <a:gd name="T83" fmla="*/ 2101 h 5936"/>
                <a:gd name="T84" fmla="*/ 3566 w 5130"/>
                <a:gd name="T85" fmla="*/ 1930 h 5936"/>
                <a:gd name="T86" fmla="*/ 3566 w 5130"/>
                <a:gd name="T87" fmla="*/ 1734 h 5936"/>
                <a:gd name="T88" fmla="*/ 3566 w 5130"/>
                <a:gd name="T89" fmla="*/ 1564 h 5936"/>
                <a:gd name="T90" fmla="*/ 3517 w 5130"/>
                <a:gd name="T91" fmla="*/ 1393 h 5936"/>
                <a:gd name="T92" fmla="*/ 3468 w 5130"/>
                <a:gd name="T93" fmla="*/ 1222 h 5936"/>
                <a:gd name="T94" fmla="*/ 3419 w 5130"/>
                <a:gd name="T95" fmla="*/ 1075 h 5936"/>
                <a:gd name="T96" fmla="*/ 3346 w 5130"/>
                <a:gd name="T97" fmla="*/ 904 h 5936"/>
                <a:gd name="T98" fmla="*/ 3249 w 5130"/>
                <a:gd name="T99" fmla="*/ 758 h 5936"/>
                <a:gd name="T100" fmla="*/ 3151 w 5130"/>
                <a:gd name="T101" fmla="*/ 635 h 5936"/>
                <a:gd name="T102" fmla="*/ 3029 w 5130"/>
                <a:gd name="T103" fmla="*/ 513 h 5936"/>
                <a:gd name="T104" fmla="*/ 2907 w 5130"/>
                <a:gd name="T105" fmla="*/ 391 h 5936"/>
                <a:gd name="T106" fmla="*/ 2760 w 5130"/>
                <a:gd name="T107" fmla="*/ 294 h 5936"/>
                <a:gd name="T108" fmla="*/ 2614 w 5130"/>
                <a:gd name="T109" fmla="*/ 196 h 5936"/>
                <a:gd name="T110" fmla="*/ 2443 w 5130"/>
                <a:gd name="T111" fmla="*/ 123 h 5936"/>
                <a:gd name="T112" fmla="*/ 2272 w 5130"/>
                <a:gd name="T113" fmla="*/ 74 h 5936"/>
                <a:gd name="T114" fmla="*/ 2101 w 5130"/>
                <a:gd name="T115" fmla="*/ 25 h 5936"/>
                <a:gd name="T116" fmla="*/ 1930 w 5130"/>
                <a:gd name="T117" fmla="*/ 0 h 5936"/>
                <a:gd name="T118" fmla="*/ 1563 w 5130"/>
                <a:gd name="T119" fmla="*/ 0 h 5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22;p4">
              <a:extLst>
                <a:ext uri="{FF2B5EF4-FFF2-40B4-BE49-F238E27FC236}">
                  <a16:creationId xmlns:a16="http://schemas.microsoft.com/office/drawing/2014/main" id="{BC0C93AC-0340-1147-9FF4-3C47E061B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6839 w 7205"/>
                <a:gd name="T1" fmla="*/ 1 h 4373"/>
                <a:gd name="T2" fmla="*/ 3224 w 7205"/>
                <a:gd name="T3" fmla="*/ 1491 h 4373"/>
                <a:gd name="T4" fmla="*/ 3102 w 7205"/>
                <a:gd name="T5" fmla="*/ 1368 h 4373"/>
                <a:gd name="T6" fmla="*/ 2980 w 7205"/>
                <a:gd name="T7" fmla="*/ 1246 h 4373"/>
                <a:gd name="T8" fmla="*/ 2858 w 7205"/>
                <a:gd name="T9" fmla="*/ 1124 h 4373"/>
                <a:gd name="T10" fmla="*/ 2687 w 7205"/>
                <a:gd name="T11" fmla="*/ 1026 h 4373"/>
                <a:gd name="T12" fmla="*/ 2540 w 7205"/>
                <a:gd name="T13" fmla="*/ 953 h 4373"/>
                <a:gd name="T14" fmla="*/ 2369 w 7205"/>
                <a:gd name="T15" fmla="*/ 880 h 4373"/>
                <a:gd name="T16" fmla="*/ 2198 w 7205"/>
                <a:gd name="T17" fmla="*/ 831 h 4373"/>
                <a:gd name="T18" fmla="*/ 2027 w 7205"/>
                <a:gd name="T19" fmla="*/ 807 h 4373"/>
                <a:gd name="T20" fmla="*/ 1856 w 7205"/>
                <a:gd name="T21" fmla="*/ 782 h 4373"/>
                <a:gd name="T22" fmla="*/ 1685 w 7205"/>
                <a:gd name="T23" fmla="*/ 807 h 4373"/>
                <a:gd name="T24" fmla="*/ 1514 w 7205"/>
                <a:gd name="T25" fmla="*/ 807 h 4373"/>
                <a:gd name="T26" fmla="*/ 1343 w 7205"/>
                <a:gd name="T27" fmla="*/ 856 h 4373"/>
                <a:gd name="T28" fmla="*/ 1172 w 7205"/>
                <a:gd name="T29" fmla="*/ 904 h 4373"/>
                <a:gd name="T30" fmla="*/ 1026 w 7205"/>
                <a:gd name="T31" fmla="*/ 978 h 4373"/>
                <a:gd name="T32" fmla="*/ 879 w 7205"/>
                <a:gd name="T33" fmla="*/ 1051 h 4373"/>
                <a:gd name="T34" fmla="*/ 733 w 7205"/>
                <a:gd name="T35" fmla="*/ 1149 h 4373"/>
                <a:gd name="T36" fmla="*/ 586 w 7205"/>
                <a:gd name="T37" fmla="*/ 1271 h 4373"/>
                <a:gd name="T38" fmla="*/ 464 w 7205"/>
                <a:gd name="T39" fmla="*/ 1393 h 4373"/>
                <a:gd name="T40" fmla="*/ 342 w 7205"/>
                <a:gd name="T41" fmla="*/ 1515 h 4373"/>
                <a:gd name="T42" fmla="*/ 244 w 7205"/>
                <a:gd name="T43" fmla="*/ 1686 h 4373"/>
                <a:gd name="T44" fmla="*/ 171 w 7205"/>
                <a:gd name="T45" fmla="*/ 1832 h 4373"/>
                <a:gd name="T46" fmla="*/ 98 w 7205"/>
                <a:gd name="T47" fmla="*/ 2003 h 4373"/>
                <a:gd name="T48" fmla="*/ 49 w 7205"/>
                <a:gd name="T49" fmla="*/ 2174 h 4373"/>
                <a:gd name="T50" fmla="*/ 25 w 7205"/>
                <a:gd name="T51" fmla="*/ 2345 h 4373"/>
                <a:gd name="T52" fmla="*/ 0 w 7205"/>
                <a:gd name="T53" fmla="*/ 2516 h 4373"/>
                <a:gd name="T54" fmla="*/ 0 w 7205"/>
                <a:gd name="T55" fmla="*/ 2687 h 4373"/>
                <a:gd name="T56" fmla="*/ 25 w 7205"/>
                <a:gd name="T57" fmla="*/ 2858 h 4373"/>
                <a:gd name="T58" fmla="*/ 73 w 7205"/>
                <a:gd name="T59" fmla="*/ 3029 h 4373"/>
                <a:gd name="T60" fmla="*/ 122 w 7205"/>
                <a:gd name="T61" fmla="*/ 3200 h 4373"/>
                <a:gd name="T62" fmla="*/ 195 w 7205"/>
                <a:gd name="T63" fmla="*/ 3347 h 4373"/>
                <a:gd name="T64" fmla="*/ 269 w 7205"/>
                <a:gd name="T65" fmla="*/ 3518 h 4373"/>
                <a:gd name="T66" fmla="*/ 366 w 7205"/>
                <a:gd name="T67" fmla="*/ 3640 h 4373"/>
                <a:gd name="T68" fmla="*/ 464 w 7205"/>
                <a:gd name="T69" fmla="*/ 3786 h 4373"/>
                <a:gd name="T70" fmla="*/ 611 w 7205"/>
                <a:gd name="T71" fmla="*/ 3908 h 4373"/>
                <a:gd name="T72" fmla="*/ 733 w 7205"/>
                <a:gd name="T73" fmla="*/ 4031 h 4373"/>
                <a:gd name="T74" fmla="*/ 904 w 7205"/>
                <a:gd name="T75" fmla="*/ 4128 h 4373"/>
                <a:gd name="T76" fmla="*/ 1050 w 7205"/>
                <a:gd name="T77" fmla="*/ 4201 h 4373"/>
                <a:gd name="T78" fmla="*/ 1221 w 7205"/>
                <a:gd name="T79" fmla="*/ 4275 h 4373"/>
                <a:gd name="T80" fmla="*/ 1392 w 7205"/>
                <a:gd name="T81" fmla="*/ 4324 h 4373"/>
                <a:gd name="T82" fmla="*/ 1563 w 7205"/>
                <a:gd name="T83" fmla="*/ 4348 h 4373"/>
                <a:gd name="T84" fmla="*/ 1734 w 7205"/>
                <a:gd name="T85" fmla="*/ 4372 h 4373"/>
                <a:gd name="T86" fmla="*/ 1905 w 7205"/>
                <a:gd name="T87" fmla="*/ 4372 h 4373"/>
                <a:gd name="T88" fmla="*/ 2076 w 7205"/>
                <a:gd name="T89" fmla="*/ 4348 h 4373"/>
                <a:gd name="T90" fmla="*/ 2247 w 7205"/>
                <a:gd name="T91" fmla="*/ 4299 h 4373"/>
                <a:gd name="T92" fmla="*/ 2418 w 7205"/>
                <a:gd name="T93" fmla="*/ 4250 h 4373"/>
                <a:gd name="T94" fmla="*/ 2565 w 7205"/>
                <a:gd name="T95" fmla="*/ 4201 h 4373"/>
                <a:gd name="T96" fmla="*/ 2711 w 7205"/>
                <a:gd name="T97" fmla="*/ 4104 h 4373"/>
                <a:gd name="T98" fmla="*/ 2858 w 7205"/>
                <a:gd name="T99" fmla="*/ 4006 h 4373"/>
                <a:gd name="T100" fmla="*/ 3004 w 7205"/>
                <a:gd name="T101" fmla="*/ 3908 h 4373"/>
                <a:gd name="T102" fmla="*/ 3126 w 7205"/>
                <a:gd name="T103" fmla="*/ 3786 h 4373"/>
                <a:gd name="T104" fmla="*/ 3248 w 7205"/>
                <a:gd name="T105" fmla="*/ 3640 h 4373"/>
                <a:gd name="T106" fmla="*/ 3346 w 7205"/>
                <a:gd name="T107" fmla="*/ 3493 h 4373"/>
                <a:gd name="T108" fmla="*/ 3468 w 7205"/>
                <a:gd name="T109" fmla="*/ 3200 h 4373"/>
                <a:gd name="T110" fmla="*/ 3541 w 7205"/>
                <a:gd name="T111" fmla="*/ 2931 h 4373"/>
                <a:gd name="T112" fmla="*/ 3590 w 7205"/>
                <a:gd name="T113" fmla="*/ 2638 h 4373"/>
                <a:gd name="T114" fmla="*/ 3566 w 7205"/>
                <a:gd name="T115" fmla="*/ 2345 h 4373"/>
                <a:gd name="T116" fmla="*/ 7205 w 7205"/>
                <a:gd name="T117" fmla="*/ 856 h 4373"/>
                <a:gd name="T118" fmla="*/ 6985 w 7205"/>
                <a:gd name="T119" fmla="*/ 440 h 4373"/>
                <a:gd name="T120" fmla="*/ 6839 w 7205"/>
                <a:gd name="T121" fmla="*/ 1 h 4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123;p4">
              <a:extLst>
                <a:ext uri="{FF2B5EF4-FFF2-40B4-BE49-F238E27FC236}">
                  <a16:creationId xmlns:a16="http://schemas.microsoft.com/office/drawing/2014/main" id="{36827940-0238-2342-91CD-B31F7CBF2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1491 w 3567"/>
                <a:gd name="T1" fmla="*/ 0 h 6399"/>
                <a:gd name="T2" fmla="*/ 1393 w 3567"/>
                <a:gd name="T3" fmla="*/ 2858 h 6399"/>
                <a:gd name="T4" fmla="*/ 1198 w 3567"/>
                <a:gd name="T5" fmla="*/ 2907 h 6399"/>
                <a:gd name="T6" fmla="*/ 1002 w 3567"/>
                <a:gd name="T7" fmla="*/ 3004 h 6399"/>
                <a:gd name="T8" fmla="*/ 807 w 3567"/>
                <a:gd name="T9" fmla="*/ 3102 h 6399"/>
                <a:gd name="T10" fmla="*/ 636 w 3567"/>
                <a:gd name="T11" fmla="*/ 3224 h 6399"/>
                <a:gd name="T12" fmla="*/ 489 w 3567"/>
                <a:gd name="T13" fmla="*/ 3346 h 6399"/>
                <a:gd name="T14" fmla="*/ 392 w 3567"/>
                <a:gd name="T15" fmla="*/ 3493 h 6399"/>
                <a:gd name="T16" fmla="*/ 269 w 3567"/>
                <a:gd name="T17" fmla="*/ 3639 h 6399"/>
                <a:gd name="T18" fmla="*/ 196 w 3567"/>
                <a:gd name="T19" fmla="*/ 3786 h 6399"/>
                <a:gd name="T20" fmla="*/ 123 w 3567"/>
                <a:gd name="T21" fmla="*/ 3932 h 6399"/>
                <a:gd name="T22" fmla="*/ 74 w 3567"/>
                <a:gd name="T23" fmla="*/ 4103 h 6399"/>
                <a:gd name="T24" fmla="*/ 25 w 3567"/>
                <a:gd name="T25" fmla="*/ 4274 h 6399"/>
                <a:gd name="T26" fmla="*/ 1 w 3567"/>
                <a:gd name="T27" fmla="*/ 4445 h 6399"/>
                <a:gd name="T28" fmla="*/ 1 w 3567"/>
                <a:gd name="T29" fmla="*/ 4616 h 6399"/>
                <a:gd name="T30" fmla="*/ 1 w 3567"/>
                <a:gd name="T31" fmla="*/ 4787 h 6399"/>
                <a:gd name="T32" fmla="*/ 25 w 3567"/>
                <a:gd name="T33" fmla="*/ 4958 h 6399"/>
                <a:gd name="T34" fmla="*/ 74 w 3567"/>
                <a:gd name="T35" fmla="*/ 5129 h 6399"/>
                <a:gd name="T36" fmla="*/ 123 w 3567"/>
                <a:gd name="T37" fmla="*/ 5276 h 6399"/>
                <a:gd name="T38" fmla="*/ 196 w 3567"/>
                <a:gd name="T39" fmla="*/ 5447 h 6399"/>
                <a:gd name="T40" fmla="*/ 294 w 3567"/>
                <a:gd name="T41" fmla="*/ 5593 h 6399"/>
                <a:gd name="T42" fmla="*/ 416 w 3567"/>
                <a:gd name="T43" fmla="*/ 5740 h 6399"/>
                <a:gd name="T44" fmla="*/ 538 w 3567"/>
                <a:gd name="T45" fmla="*/ 5886 h 6399"/>
                <a:gd name="T46" fmla="*/ 660 w 3567"/>
                <a:gd name="T47" fmla="*/ 6008 h 6399"/>
                <a:gd name="T48" fmla="*/ 807 w 3567"/>
                <a:gd name="T49" fmla="*/ 6106 h 6399"/>
                <a:gd name="T50" fmla="*/ 953 w 3567"/>
                <a:gd name="T51" fmla="*/ 6179 h 6399"/>
                <a:gd name="T52" fmla="*/ 1124 w 3567"/>
                <a:gd name="T53" fmla="*/ 6252 h 6399"/>
                <a:gd name="T54" fmla="*/ 1271 w 3567"/>
                <a:gd name="T55" fmla="*/ 6326 h 6399"/>
                <a:gd name="T56" fmla="*/ 1442 w 3567"/>
                <a:gd name="T57" fmla="*/ 6350 h 6399"/>
                <a:gd name="T58" fmla="*/ 1613 w 3567"/>
                <a:gd name="T59" fmla="*/ 6375 h 6399"/>
                <a:gd name="T60" fmla="*/ 1784 w 3567"/>
                <a:gd name="T61" fmla="*/ 6399 h 6399"/>
                <a:gd name="T62" fmla="*/ 1955 w 3567"/>
                <a:gd name="T63" fmla="*/ 6375 h 6399"/>
                <a:gd name="T64" fmla="*/ 2126 w 3567"/>
                <a:gd name="T65" fmla="*/ 6350 h 6399"/>
                <a:gd name="T66" fmla="*/ 2297 w 3567"/>
                <a:gd name="T67" fmla="*/ 6301 h 6399"/>
                <a:gd name="T68" fmla="*/ 2468 w 3567"/>
                <a:gd name="T69" fmla="*/ 6252 h 6399"/>
                <a:gd name="T70" fmla="*/ 2614 w 3567"/>
                <a:gd name="T71" fmla="*/ 6179 h 6399"/>
                <a:gd name="T72" fmla="*/ 2785 w 3567"/>
                <a:gd name="T73" fmla="*/ 6082 h 6399"/>
                <a:gd name="T74" fmla="*/ 2932 w 3567"/>
                <a:gd name="T75" fmla="*/ 5984 h 6399"/>
                <a:gd name="T76" fmla="*/ 3054 w 3567"/>
                <a:gd name="T77" fmla="*/ 5862 h 6399"/>
                <a:gd name="T78" fmla="*/ 3176 w 3567"/>
                <a:gd name="T79" fmla="*/ 5715 h 6399"/>
                <a:gd name="T80" fmla="*/ 3273 w 3567"/>
                <a:gd name="T81" fmla="*/ 5569 h 6399"/>
                <a:gd name="T82" fmla="*/ 3371 w 3567"/>
                <a:gd name="T83" fmla="*/ 5422 h 6399"/>
                <a:gd name="T84" fmla="*/ 3444 w 3567"/>
                <a:gd name="T85" fmla="*/ 5276 h 6399"/>
                <a:gd name="T86" fmla="*/ 3493 w 3567"/>
                <a:gd name="T87" fmla="*/ 5105 h 6399"/>
                <a:gd name="T88" fmla="*/ 3542 w 3567"/>
                <a:gd name="T89" fmla="*/ 4934 h 6399"/>
                <a:gd name="T90" fmla="*/ 3567 w 3567"/>
                <a:gd name="T91" fmla="*/ 4763 h 6399"/>
                <a:gd name="T92" fmla="*/ 3567 w 3567"/>
                <a:gd name="T93" fmla="*/ 4592 h 6399"/>
                <a:gd name="T94" fmla="*/ 3567 w 3567"/>
                <a:gd name="T95" fmla="*/ 4421 h 6399"/>
                <a:gd name="T96" fmla="*/ 3542 w 3567"/>
                <a:gd name="T97" fmla="*/ 4250 h 6399"/>
                <a:gd name="T98" fmla="*/ 3493 w 3567"/>
                <a:gd name="T99" fmla="*/ 4079 h 6399"/>
                <a:gd name="T100" fmla="*/ 3420 w 3567"/>
                <a:gd name="T101" fmla="*/ 3908 h 6399"/>
                <a:gd name="T102" fmla="*/ 3347 w 3567"/>
                <a:gd name="T103" fmla="*/ 3761 h 6399"/>
                <a:gd name="T104" fmla="*/ 3273 w 3567"/>
                <a:gd name="T105" fmla="*/ 3615 h 6399"/>
                <a:gd name="T106" fmla="*/ 3151 w 3567"/>
                <a:gd name="T107" fmla="*/ 3468 h 6399"/>
                <a:gd name="T108" fmla="*/ 2980 w 3567"/>
                <a:gd name="T109" fmla="*/ 3273 h 6399"/>
                <a:gd name="T110" fmla="*/ 2761 w 3567"/>
                <a:gd name="T111" fmla="*/ 3102 h 6399"/>
                <a:gd name="T112" fmla="*/ 2541 w 3567"/>
                <a:gd name="T113" fmla="*/ 2980 h 6399"/>
                <a:gd name="T114" fmla="*/ 2321 w 3567"/>
                <a:gd name="T115" fmla="*/ 2907 h 6399"/>
                <a:gd name="T116" fmla="*/ 2419 w 3567"/>
                <a:gd name="T117" fmla="*/ 25 h 6399"/>
                <a:gd name="T118" fmla="*/ 2419 w 3567"/>
                <a:gd name="T119" fmla="*/ 25 h 6399"/>
                <a:gd name="T120" fmla="*/ 2126 w 3567"/>
                <a:gd name="T121" fmla="*/ 49 h 6399"/>
                <a:gd name="T122" fmla="*/ 1808 w 3567"/>
                <a:gd name="T123" fmla="*/ 25 h 6399"/>
                <a:gd name="T124" fmla="*/ 1491 w 3567"/>
                <a:gd name="T125" fmla="*/ 0 h 6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124;p4">
              <a:extLst>
                <a:ext uri="{FF2B5EF4-FFF2-40B4-BE49-F238E27FC236}">
                  <a16:creationId xmlns:a16="http://schemas.microsoft.com/office/drawing/2014/main" id="{64D1228A-E9CC-3940-925C-08AD7D867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4592 w 6474"/>
                <a:gd name="T1" fmla="*/ 0 h 3591"/>
                <a:gd name="T2" fmla="*/ 4422 w 6474"/>
                <a:gd name="T3" fmla="*/ 25 h 3591"/>
                <a:gd name="T4" fmla="*/ 4251 w 6474"/>
                <a:gd name="T5" fmla="*/ 73 h 3591"/>
                <a:gd name="T6" fmla="*/ 4080 w 6474"/>
                <a:gd name="T7" fmla="*/ 122 h 3591"/>
                <a:gd name="T8" fmla="*/ 3884 w 6474"/>
                <a:gd name="T9" fmla="*/ 196 h 3591"/>
                <a:gd name="T10" fmla="*/ 3713 w 6474"/>
                <a:gd name="T11" fmla="*/ 293 h 3591"/>
                <a:gd name="T12" fmla="*/ 3567 w 6474"/>
                <a:gd name="T13" fmla="*/ 391 h 3591"/>
                <a:gd name="T14" fmla="*/ 3420 w 6474"/>
                <a:gd name="T15" fmla="*/ 513 h 3591"/>
                <a:gd name="T16" fmla="*/ 3298 w 6474"/>
                <a:gd name="T17" fmla="*/ 660 h 3591"/>
                <a:gd name="T18" fmla="*/ 3200 w 6474"/>
                <a:gd name="T19" fmla="*/ 806 h 3591"/>
                <a:gd name="T20" fmla="*/ 3103 w 6474"/>
                <a:gd name="T21" fmla="*/ 953 h 3591"/>
                <a:gd name="T22" fmla="*/ 3029 w 6474"/>
                <a:gd name="T23" fmla="*/ 1124 h 3591"/>
                <a:gd name="T24" fmla="*/ 99 w 6474"/>
                <a:gd name="T25" fmla="*/ 757 h 3591"/>
                <a:gd name="T26" fmla="*/ 74 w 6474"/>
                <a:gd name="T27" fmla="*/ 1221 h 3591"/>
                <a:gd name="T28" fmla="*/ 1 w 6474"/>
                <a:gd name="T29" fmla="*/ 1661 h 3591"/>
                <a:gd name="T30" fmla="*/ 2907 w 6474"/>
                <a:gd name="T31" fmla="*/ 2027 h 3591"/>
                <a:gd name="T32" fmla="*/ 2932 w 6474"/>
                <a:gd name="T33" fmla="*/ 2223 h 3591"/>
                <a:gd name="T34" fmla="*/ 3005 w 6474"/>
                <a:gd name="T35" fmla="*/ 2418 h 3591"/>
                <a:gd name="T36" fmla="*/ 3078 w 6474"/>
                <a:gd name="T37" fmla="*/ 2565 h 3591"/>
                <a:gd name="T38" fmla="*/ 3152 w 6474"/>
                <a:gd name="T39" fmla="*/ 2736 h 3591"/>
                <a:gd name="T40" fmla="*/ 3249 w 6474"/>
                <a:gd name="T41" fmla="*/ 2882 h 3591"/>
                <a:gd name="T42" fmla="*/ 3371 w 6474"/>
                <a:gd name="T43" fmla="*/ 3004 h 3591"/>
                <a:gd name="T44" fmla="*/ 3493 w 6474"/>
                <a:gd name="T45" fmla="*/ 3126 h 3591"/>
                <a:gd name="T46" fmla="*/ 3616 w 6474"/>
                <a:gd name="T47" fmla="*/ 3248 h 3591"/>
                <a:gd name="T48" fmla="*/ 3762 w 6474"/>
                <a:gd name="T49" fmla="*/ 3346 h 3591"/>
                <a:gd name="T50" fmla="*/ 3909 w 6474"/>
                <a:gd name="T51" fmla="*/ 3419 h 3591"/>
                <a:gd name="T52" fmla="*/ 4080 w 6474"/>
                <a:gd name="T53" fmla="*/ 3493 h 3591"/>
                <a:gd name="T54" fmla="*/ 4251 w 6474"/>
                <a:gd name="T55" fmla="*/ 3541 h 3591"/>
                <a:gd name="T56" fmla="*/ 4422 w 6474"/>
                <a:gd name="T57" fmla="*/ 3566 h 3591"/>
                <a:gd name="T58" fmla="*/ 4592 w 6474"/>
                <a:gd name="T59" fmla="*/ 3590 h 3591"/>
                <a:gd name="T60" fmla="*/ 4763 w 6474"/>
                <a:gd name="T61" fmla="*/ 3590 h 3591"/>
                <a:gd name="T62" fmla="*/ 4934 w 6474"/>
                <a:gd name="T63" fmla="*/ 3566 h 3591"/>
                <a:gd name="T64" fmla="*/ 5105 w 6474"/>
                <a:gd name="T65" fmla="*/ 3541 h 3591"/>
                <a:gd name="T66" fmla="*/ 5276 w 6474"/>
                <a:gd name="T67" fmla="*/ 3468 h 3591"/>
                <a:gd name="T68" fmla="*/ 5447 w 6474"/>
                <a:gd name="T69" fmla="*/ 3419 h 3591"/>
                <a:gd name="T70" fmla="*/ 5618 w 6474"/>
                <a:gd name="T71" fmla="*/ 3322 h 3591"/>
                <a:gd name="T72" fmla="*/ 5765 w 6474"/>
                <a:gd name="T73" fmla="*/ 3224 h 3591"/>
                <a:gd name="T74" fmla="*/ 5887 w 6474"/>
                <a:gd name="T75" fmla="*/ 3102 h 3591"/>
                <a:gd name="T76" fmla="*/ 6009 w 6474"/>
                <a:gd name="T77" fmla="*/ 2980 h 3591"/>
                <a:gd name="T78" fmla="*/ 6131 w 6474"/>
                <a:gd name="T79" fmla="*/ 2858 h 3591"/>
                <a:gd name="T80" fmla="*/ 6204 w 6474"/>
                <a:gd name="T81" fmla="*/ 2711 h 3591"/>
                <a:gd name="T82" fmla="*/ 6302 w 6474"/>
                <a:gd name="T83" fmla="*/ 2565 h 3591"/>
                <a:gd name="T84" fmla="*/ 6351 w 6474"/>
                <a:gd name="T85" fmla="*/ 2394 h 3591"/>
                <a:gd name="T86" fmla="*/ 6400 w 6474"/>
                <a:gd name="T87" fmla="*/ 2223 h 3591"/>
                <a:gd name="T88" fmla="*/ 6449 w 6474"/>
                <a:gd name="T89" fmla="*/ 2076 h 3591"/>
                <a:gd name="T90" fmla="*/ 6473 w 6474"/>
                <a:gd name="T91" fmla="*/ 1881 h 3591"/>
                <a:gd name="T92" fmla="*/ 6473 w 6474"/>
                <a:gd name="T93" fmla="*/ 1710 h 3591"/>
                <a:gd name="T94" fmla="*/ 6449 w 6474"/>
                <a:gd name="T95" fmla="*/ 1539 h 3591"/>
                <a:gd name="T96" fmla="*/ 6424 w 6474"/>
                <a:gd name="T97" fmla="*/ 1368 h 3591"/>
                <a:gd name="T98" fmla="*/ 6351 w 6474"/>
                <a:gd name="T99" fmla="*/ 1197 h 3591"/>
                <a:gd name="T100" fmla="*/ 6278 w 6474"/>
                <a:gd name="T101" fmla="*/ 1026 h 3591"/>
                <a:gd name="T102" fmla="*/ 6204 w 6474"/>
                <a:gd name="T103" fmla="*/ 855 h 3591"/>
                <a:gd name="T104" fmla="*/ 6107 w 6474"/>
                <a:gd name="T105" fmla="*/ 708 h 3591"/>
                <a:gd name="T106" fmla="*/ 5985 w 6474"/>
                <a:gd name="T107" fmla="*/ 586 h 3591"/>
                <a:gd name="T108" fmla="*/ 5862 w 6474"/>
                <a:gd name="T109" fmla="*/ 464 h 3591"/>
                <a:gd name="T110" fmla="*/ 5740 w 6474"/>
                <a:gd name="T111" fmla="*/ 342 h 3591"/>
                <a:gd name="T112" fmla="*/ 5594 w 6474"/>
                <a:gd name="T113" fmla="*/ 269 h 3591"/>
                <a:gd name="T114" fmla="*/ 5447 w 6474"/>
                <a:gd name="T115" fmla="*/ 171 h 3591"/>
                <a:gd name="T116" fmla="*/ 5276 w 6474"/>
                <a:gd name="T117" fmla="*/ 122 h 3591"/>
                <a:gd name="T118" fmla="*/ 5105 w 6474"/>
                <a:gd name="T119" fmla="*/ 73 h 3591"/>
                <a:gd name="T120" fmla="*/ 4934 w 6474"/>
                <a:gd name="T121" fmla="*/ 25 h 3591"/>
                <a:gd name="T122" fmla="*/ 4763 w 6474"/>
                <a:gd name="T123" fmla="*/ 25 h 3591"/>
                <a:gd name="T124" fmla="*/ 4592 w 6474"/>
                <a:gd name="T125" fmla="*/ 0 h 3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25;p4">
              <a:extLst>
                <a:ext uri="{FF2B5EF4-FFF2-40B4-BE49-F238E27FC236}">
                  <a16:creationId xmlns:a16="http://schemas.microsoft.com/office/drawing/2014/main" id="{8CDC9703-41A6-A148-834F-0EF91A8AF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3395 w 7572"/>
                <a:gd name="T1" fmla="*/ 25 h 7597"/>
                <a:gd name="T2" fmla="*/ 2662 w 7572"/>
                <a:gd name="T3" fmla="*/ 172 h 7597"/>
                <a:gd name="T4" fmla="*/ 1978 w 7572"/>
                <a:gd name="T5" fmla="*/ 465 h 7597"/>
                <a:gd name="T6" fmla="*/ 1392 w 7572"/>
                <a:gd name="T7" fmla="*/ 880 h 7597"/>
                <a:gd name="T8" fmla="*/ 879 w 7572"/>
                <a:gd name="T9" fmla="*/ 1393 h 7597"/>
                <a:gd name="T10" fmla="*/ 464 w 7572"/>
                <a:gd name="T11" fmla="*/ 1979 h 7597"/>
                <a:gd name="T12" fmla="*/ 171 w 7572"/>
                <a:gd name="T13" fmla="*/ 2663 h 7597"/>
                <a:gd name="T14" fmla="*/ 24 w 7572"/>
                <a:gd name="T15" fmla="*/ 3420 h 7597"/>
                <a:gd name="T16" fmla="*/ 24 w 7572"/>
                <a:gd name="T17" fmla="*/ 4177 h 7597"/>
                <a:gd name="T18" fmla="*/ 171 w 7572"/>
                <a:gd name="T19" fmla="*/ 4934 h 7597"/>
                <a:gd name="T20" fmla="*/ 464 w 7572"/>
                <a:gd name="T21" fmla="*/ 5594 h 7597"/>
                <a:gd name="T22" fmla="*/ 879 w 7572"/>
                <a:gd name="T23" fmla="*/ 6204 h 7597"/>
                <a:gd name="T24" fmla="*/ 1392 w 7572"/>
                <a:gd name="T25" fmla="*/ 6717 h 7597"/>
                <a:gd name="T26" fmla="*/ 1978 w 7572"/>
                <a:gd name="T27" fmla="*/ 7133 h 7597"/>
                <a:gd name="T28" fmla="*/ 2662 w 7572"/>
                <a:gd name="T29" fmla="*/ 7426 h 7597"/>
                <a:gd name="T30" fmla="*/ 3395 w 7572"/>
                <a:gd name="T31" fmla="*/ 7572 h 7597"/>
                <a:gd name="T32" fmla="*/ 4176 w 7572"/>
                <a:gd name="T33" fmla="*/ 7572 h 7597"/>
                <a:gd name="T34" fmla="*/ 4909 w 7572"/>
                <a:gd name="T35" fmla="*/ 7426 h 7597"/>
                <a:gd name="T36" fmla="*/ 5593 w 7572"/>
                <a:gd name="T37" fmla="*/ 7133 h 7597"/>
                <a:gd name="T38" fmla="*/ 6203 w 7572"/>
                <a:gd name="T39" fmla="*/ 6717 h 7597"/>
                <a:gd name="T40" fmla="*/ 6716 w 7572"/>
                <a:gd name="T41" fmla="*/ 6204 h 7597"/>
                <a:gd name="T42" fmla="*/ 7132 w 7572"/>
                <a:gd name="T43" fmla="*/ 5594 h 7597"/>
                <a:gd name="T44" fmla="*/ 7425 w 7572"/>
                <a:gd name="T45" fmla="*/ 4934 h 7597"/>
                <a:gd name="T46" fmla="*/ 7571 w 7572"/>
                <a:gd name="T47" fmla="*/ 4177 h 7597"/>
                <a:gd name="T48" fmla="*/ 7571 w 7572"/>
                <a:gd name="T49" fmla="*/ 3420 h 7597"/>
                <a:gd name="T50" fmla="*/ 7425 w 7572"/>
                <a:gd name="T51" fmla="*/ 2663 h 7597"/>
                <a:gd name="T52" fmla="*/ 7132 w 7572"/>
                <a:gd name="T53" fmla="*/ 1979 h 7597"/>
                <a:gd name="T54" fmla="*/ 6716 w 7572"/>
                <a:gd name="T55" fmla="*/ 1393 h 7597"/>
                <a:gd name="T56" fmla="*/ 6203 w 7572"/>
                <a:gd name="T57" fmla="*/ 880 h 7597"/>
                <a:gd name="T58" fmla="*/ 5593 w 7572"/>
                <a:gd name="T59" fmla="*/ 465 h 7597"/>
                <a:gd name="T60" fmla="*/ 4909 w 7572"/>
                <a:gd name="T61" fmla="*/ 172 h 7597"/>
                <a:gd name="T62" fmla="*/ 4176 w 7572"/>
                <a:gd name="T63" fmla="*/ 25 h 7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126;p4">
            <a:extLst>
              <a:ext uri="{FF2B5EF4-FFF2-40B4-BE49-F238E27FC236}">
                <a16:creationId xmlns:a16="http://schemas.microsoft.com/office/drawing/2014/main" id="{148BD73D-008A-064F-8C9B-9C07563953F3}"/>
              </a:ext>
            </a:extLst>
          </p:cNvPr>
          <p:cNvSpPr>
            <a:spLocks/>
          </p:cNvSpPr>
          <p:nvPr/>
        </p:nvSpPr>
        <p:spPr bwMode="auto">
          <a:xfrm>
            <a:off x="144463" y="4214813"/>
            <a:ext cx="300037" cy="273050"/>
          </a:xfrm>
          <a:custGeom>
            <a:avLst/>
            <a:gdLst>
              <a:gd name="T0" fmla="*/ 6863 w 16218"/>
              <a:gd name="T1" fmla="*/ 74 h 14752"/>
              <a:gd name="T2" fmla="*/ 5691 w 16218"/>
              <a:gd name="T3" fmla="*/ 293 h 14752"/>
              <a:gd name="T4" fmla="*/ 4592 w 16218"/>
              <a:gd name="T5" fmla="*/ 660 h 14752"/>
              <a:gd name="T6" fmla="*/ 3566 w 16218"/>
              <a:gd name="T7" fmla="*/ 1173 h 14752"/>
              <a:gd name="T8" fmla="*/ 2663 w 16218"/>
              <a:gd name="T9" fmla="*/ 1783 h 14752"/>
              <a:gd name="T10" fmla="*/ 1857 w 16218"/>
              <a:gd name="T11" fmla="*/ 2492 h 14752"/>
              <a:gd name="T12" fmla="*/ 1173 w 16218"/>
              <a:gd name="T13" fmla="*/ 3298 h 14752"/>
              <a:gd name="T14" fmla="*/ 636 w 16218"/>
              <a:gd name="T15" fmla="*/ 4201 h 14752"/>
              <a:gd name="T16" fmla="*/ 245 w 16218"/>
              <a:gd name="T17" fmla="*/ 5154 h 14752"/>
              <a:gd name="T18" fmla="*/ 49 w 16218"/>
              <a:gd name="T19" fmla="*/ 6179 h 14752"/>
              <a:gd name="T20" fmla="*/ 1 w 16218"/>
              <a:gd name="T21" fmla="*/ 7254 h 14752"/>
              <a:gd name="T22" fmla="*/ 196 w 16218"/>
              <a:gd name="T23" fmla="*/ 8353 h 14752"/>
              <a:gd name="T24" fmla="*/ 562 w 16218"/>
              <a:gd name="T25" fmla="*/ 9403 h 14752"/>
              <a:gd name="T26" fmla="*/ 1100 w 16218"/>
              <a:gd name="T27" fmla="*/ 10356 h 14752"/>
              <a:gd name="T28" fmla="*/ 1832 w 16218"/>
              <a:gd name="T29" fmla="*/ 11235 h 14752"/>
              <a:gd name="T30" fmla="*/ 2687 w 16218"/>
              <a:gd name="T31" fmla="*/ 12017 h 14752"/>
              <a:gd name="T32" fmla="*/ 2028 w 16218"/>
              <a:gd name="T33" fmla="*/ 13140 h 14752"/>
              <a:gd name="T34" fmla="*/ 1173 w 16218"/>
              <a:gd name="T35" fmla="*/ 14044 h 14752"/>
              <a:gd name="T36" fmla="*/ 513 w 16218"/>
              <a:gd name="T37" fmla="*/ 14483 h 14752"/>
              <a:gd name="T38" fmla="*/ 123 w 16218"/>
              <a:gd name="T39" fmla="*/ 14703 h 14752"/>
              <a:gd name="T40" fmla="*/ 1710 w 16218"/>
              <a:gd name="T41" fmla="*/ 14728 h 14752"/>
              <a:gd name="T42" fmla="*/ 2907 w 16218"/>
              <a:gd name="T43" fmla="*/ 14459 h 14752"/>
              <a:gd name="T44" fmla="*/ 4177 w 16218"/>
              <a:gd name="T45" fmla="*/ 13873 h 14752"/>
              <a:gd name="T46" fmla="*/ 5349 w 16218"/>
              <a:gd name="T47" fmla="*/ 13360 h 14752"/>
              <a:gd name="T48" fmla="*/ 6497 w 16218"/>
              <a:gd name="T49" fmla="*/ 13628 h 14752"/>
              <a:gd name="T50" fmla="*/ 7694 w 16218"/>
              <a:gd name="T51" fmla="*/ 13775 h 14752"/>
              <a:gd name="T52" fmla="*/ 9355 w 16218"/>
              <a:gd name="T53" fmla="*/ 13702 h 14752"/>
              <a:gd name="T54" fmla="*/ 10527 w 16218"/>
              <a:gd name="T55" fmla="*/ 13458 h 14752"/>
              <a:gd name="T56" fmla="*/ 11626 w 16218"/>
              <a:gd name="T57" fmla="*/ 13091 h 14752"/>
              <a:gd name="T58" fmla="*/ 12652 w 16218"/>
              <a:gd name="T59" fmla="*/ 12603 h 14752"/>
              <a:gd name="T60" fmla="*/ 13555 w 16218"/>
              <a:gd name="T61" fmla="*/ 11992 h 14752"/>
              <a:gd name="T62" fmla="*/ 14361 w 16218"/>
              <a:gd name="T63" fmla="*/ 11259 h 14752"/>
              <a:gd name="T64" fmla="*/ 15045 w 16218"/>
              <a:gd name="T65" fmla="*/ 10453 h 14752"/>
              <a:gd name="T66" fmla="*/ 15582 w 16218"/>
              <a:gd name="T67" fmla="*/ 9574 h 14752"/>
              <a:gd name="T68" fmla="*/ 15973 w 16218"/>
              <a:gd name="T69" fmla="*/ 8597 h 14752"/>
              <a:gd name="T70" fmla="*/ 16169 w 16218"/>
              <a:gd name="T71" fmla="*/ 7596 h 14752"/>
              <a:gd name="T72" fmla="*/ 16217 w 16218"/>
              <a:gd name="T73" fmla="*/ 6521 h 14752"/>
              <a:gd name="T74" fmla="*/ 16047 w 16218"/>
              <a:gd name="T75" fmla="*/ 5496 h 14752"/>
              <a:gd name="T76" fmla="*/ 15729 w 16218"/>
              <a:gd name="T77" fmla="*/ 4519 h 14752"/>
              <a:gd name="T78" fmla="*/ 15241 w 16218"/>
              <a:gd name="T79" fmla="*/ 3591 h 14752"/>
              <a:gd name="T80" fmla="*/ 14606 w 16218"/>
              <a:gd name="T81" fmla="*/ 2760 h 14752"/>
              <a:gd name="T82" fmla="*/ 13848 w 16218"/>
              <a:gd name="T83" fmla="*/ 2003 h 14752"/>
              <a:gd name="T84" fmla="*/ 12969 w 16218"/>
              <a:gd name="T85" fmla="*/ 1368 h 14752"/>
              <a:gd name="T86" fmla="*/ 11968 w 16218"/>
              <a:gd name="T87" fmla="*/ 831 h 14752"/>
              <a:gd name="T88" fmla="*/ 10893 w 16218"/>
              <a:gd name="T89" fmla="*/ 416 h 14752"/>
              <a:gd name="T90" fmla="*/ 9745 w 16218"/>
              <a:gd name="T91" fmla="*/ 123 h 14752"/>
              <a:gd name="T92" fmla="*/ 8524 w 16218"/>
              <a:gd name="T93" fmla="*/ 0 h 14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0" name="Google Shape;127;p4">
            <a:extLst>
              <a:ext uri="{FF2B5EF4-FFF2-40B4-BE49-F238E27FC236}">
                <a16:creationId xmlns:a16="http://schemas.microsoft.com/office/drawing/2014/main" id="{FCBA36BB-C411-3D43-AA06-FC89C05B03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3" y="1928813"/>
            <a:ext cx="1957387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solidFill>
                  <a:srgbClr val="11C4E0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Google Shape;128;p4">
            <a:extLst>
              <a:ext uri="{FF2B5EF4-FFF2-40B4-BE49-F238E27FC236}">
                <a16:creationId xmlns:a16="http://schemas.microsoft.com/office/drawing/2014/main" id="{FBEA49D3-BA20-B14E-9CB9-EBCF7889ABE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A9AC224F-5D49-B64D-ABAD-5F02A07E4C4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3825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Ref idx="1002">
        <a:schemeClr val="bg2"/>
      </p:bgRef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0;p5">
            <a:extLst>
              <a:ext uri="{FF2B5EF4-FFF2-40B4-BE49-F238E27FC236}">
                <a16:creationId xmlns:a16="http://schemas.microsoft.com/office/drawing/2014/main" id="{054ABED9-DE70-554D-B662-39F84E3D7191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30000 w 120000"/>
              <a:gd name="T1" fmla="*/ 0 h 120000"/>
              <a:gd name="T2" fmla="*/ 0 w 120000"/>
              <a:gd name="T3" fmla="*/ 59994 h 120000"/>
              <a:gd name="T4" fmla="*/ 30000 w 120000"/>
              <a:gd name="T5" fmla="*/ 120000 h 120000"/>
              <a:gd name="T6" fmla="*/ 90000 w 120000"/>
              <a:gd name="T7" fmla="*/ 120000 h 120000"/>
              <a:gd name="T8" fmla="*/ 120000 w 120000"/>
              <a:gd name="T9" fmla="*/ 59994 h 120000"/>
              <a:gd name="T10" fmla="*/ 90000 w 120000"/>
              <a:gd name="T11" fmla="*/ 0 h 120000"/>
              <a:gd name="T12" fmla="*/ 30000 w 120000"/>
              <a:gd name="T13" fmla="*/ 0 h 120000"/>
              <a:gd name="T14" fmla="*/ 38477 w 120000"/>
              <a:gd name="T15" fmla="*/ 16950 h 120000"/>
              <a:gd name="T16" fmla="*/ 81522 w 120000"/>
              <a:gd name="T17" fmla="*/ 16950 h 120000"/>
              <a:gd name="T18" fmla="*/ 103033 w 120000"/>
              <a:gd name="T19" fmla="*/ 59994 h 120000"/>
              <a:gd name="T20" fmla="*/ 81522 w 120000"/>
              <a:gd name="T21" fmla="*/ 103038 h 120000"/>
              <a:gd name="T22" fmla="*/ 38477 w 120000"/>
              <a:gd name="T23" fmla="*/ 103038 h 120000"/>
              <a:gd name="T24" fmla="*/ 16955 w 120000"/>
              <a:gd name="T25" fmla="*/ 59994 h 120000"/>
              <a:gd name="T26" fmla="*/ 38477 w 120000"/>
              <a:gd name="T27" fmla="*/ 1695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131;p5">
            <a:extLst>
              <a:ext uri="{FF2B5EF4-FFF2-40B4-BE49-F238E27FC236}">
                <a16:creationId xmlns:a16="http://schemas.microsoft.com/office/drawing/2014/main" id="{22B8CD77-5488-3E4D-970A-3A53BF0785B3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134;p5">
            <a:extLst>
              <a:ext uri="{FF2B5EF4-FFF2-40B4-BE49-F238E27FC236}">
                <a16:creationId xmlns:a16="http://schemas.microsoft.com/office/drawing/2014/main" id="{9210E7B5-416B-704B-A1CB-95346246C1E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" name="Google Shape;135;p5">
            <a:extLst>
              <a:ext uri="{FF2B5EF4-FFF2-40B4-BE49-F238E27FC236}">
                <a16:creationId xmlns:a16="http://schemas.microsoft.com/office/drawing/2014/main" id="{95AD0339-2677-C040-8131-0A3AF31AB2E7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" name="Google Shape;136;p5">
            <a:extLst>
              <a:ext uri="{FF2B5EF4-FFF2-40B4-BE49-F238E27FC236}">
                <a16:creationId xmlns:a16="http://schemas.microsoft.com/office/drawing/2014/main" id="{29DFC562-A858-0842-BCA8-23D687F4FD23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" name="Google Shape;137;p5">
            <a:extLst>
              <a:ext uri="{FF2B5EF4-FFF2-40B4-BE49-F238E27FC236}">
                <a16:creationId xmlns:a16="http://schemas.microsoft.com/office/drawing/2014/main" id="{A9095271-2315-6F4B-96B1-203E9836ACF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" name="Google Shape;138;p5">
            <a:extLst>
              <a:ext uri="{FF2B5EF4-FFF2-40B4-BE49-F238E27FC236}">
                <a16:creationId xmlns:a16="http://schemas.microsoft.com/office/drawing/2014/main" id="{302D1E7F-97E8-3843-B47B-57D0C3E2B845}"/>
              </a:ext>
            </a:extLst>
          </p:cNvPr>
          <p:cNvSpPr>
            <a:spLocks noChangeArrowheads="1"/>
          </p:cNvSpPr>
          <p:nvPr userDrawn="1"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" name="Google Shape;139;p5">
            <a:extLst>
              <a:ext uri="{FF2B5EF4-FFF2-40B4-BE49-F238E27FC236}">
                <a16:creationId xmlns:a16="http://schemas.microsoft.com/office/drawing/2014/main" id="{68D32892-1099-2B4E-8B0C-16570ECA7D2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" name="Google Shape;140;p5">
            <a:extLst>
              <a:ext uri="{FF2B5EF4-FFF2-40B4-BE49-F238E27FC236}">
                <a16:creationId xmlns:a16="http://schemas.microsoft.com/office/drawing/2014/main" id="{AD9DCB4F-152E-D545-A25C-BA27DBEAD37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" name="Google Shape;141;p5">
            <a:extLst>
              <a:ext uri="{FF2B5EF4-FFF2-40B4-BE49-F238E27FC236}">
                <a16:creationId xmlns:a16="http://schemas.microsoft.com/office/drawing/2014/main" id="{9E94D816-E813-1E4E-8DE6-56D6FD23DE0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14" name="Google Shape;142;p5">
            <a:extLst>
              <a:ext uri="{FF2B5EF4-FFF2-40B4-BE49-F238E27FC236}">
                <a16:creationId xmlns:a16="http://schemas.microsoft.com/office/drawing/2014/main" id="{4A8CFB69-6C44-464E-AB6F-4605B33CC48C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5" name="Google Shape;143;p5">
              <a:extLst>
                <a:ext uri="{FF2B5EF4-FFF2-40B4-BE49-F238E27FC236}">
                  <a16:creationId xmlns:a16="http://schemas.microsoft.com/office/drawing/2014/main" id="{C9FB3A0D-B265-6A48-A34A-6F0E9123F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2418 w 3933"/>
                <a:gd name="T1" fmla="*/ 1002 h 8818"/>
                <a:gd name="T2" fmla="*/ 2565 w 3933"/>
                <a:gd name="T3" fmla="*/ 1027 h 8818"/>
                <a:gd name="T4" fmla="*/ 2687 w 3933"/>
                <a:gd name="T5" fmla="*/ 1075 h 8818"/>
                <a:gd name="T6" fmla="*/ 2809 w 3933"/>
                <a:gd name="T7" fmla="*/ 1124 h 8818"/>
                <a:gd name="T8" fmla="*/ 2907 w 3933"/>
                <a:gd name="T9" fmla="*/ 1222 h 8818"/>
                <a:gd name="T10" fmla="*/ 3005 w 3933"/>
                <a:gd name="T11" fmla="*/ 1320 h 8818"/>
                <a:gd name="T12" fmla="*/ 3078 w 3933"/>
                <a:gd name="T13" fmla="*/ 1442 h 8818"/>
                <a:gd name="T14" fmla="*/ 3102 w 3933"/>
                <a:gd name="T15" fmla="*/ 1564 h 8818"/>
                <a:gd name="T16" fmla="*/ 3127 w 3933"/>
                <a:gd name="T17" fmla="*/ 1710 h 8818"/>
                <a:gd name="T18" fmla="*/ 3102 w 3933"/>
                <a:gd name="T19" fmla="*/ 1857 h 8818"/>
                <a:gd name="T20" fmla="*/ 3078 w 3933"/>
                <a:gd name="T21" fmla="*/ 1979 h 8818"/>
                <a:gd name="T22" fmla="*/ 3005 w 3933"/>
                <a:gd name="T23" fmla="*/ 2101 h 8818"/>
                <a:gd name="T24" fmla="*/ 2907 w 3933"/>
                <a:gd name="T25" fmla="*/ 2223 h 8818"/>
                <a:gd name="T26" fmla="*/ 2809 w 3933"/>
                <a:gd name="T27" fmla="*/ 2297 h 8818"/>
                <a:gd name="T28" fmla="*/ 2687 w 3933"/>
                <a:gd name="T29" fmla="*/ 2370 h 8818"/>
                <a:gd name="T30" fmla="*/ 2565 w 3933"/>
                <a:gd name="T31" fmla="*/ 2394 h 8818"/>
                <a:gd name="T32" fmla="*/ 2418 w 3933"/>
                <a:gd name="T33" fmla="*/ 2419 h 8818"/>
                <a:gd name="T34" fmla="*/ 2272 w 3933"/>
                <a:gd name="T35" fmla="*/ 2394 h 8818"/>
                <a:gd name="T36" fmla="*/ 2150 w 3933"/>
                <a:gd name="T37" fmla="*/ 2370 h 8818"/>
                <a:gd name="T38" fmla="*/ 2028 w 3933"/>
                <a:gd name="T39" fmla="*/ 2297 h 8818"/>
                <a:gd name="T40" fmla="*/ 1930 w 3933"/>
                <a:gd name="T41" fmla="*/ 2223 h 8818"/>
                <a:gd name="T42" fmla="*/ 1832 w 3933"/>
                <a:gd name="T43" fmla="*/ 2101 h 8818"/>
                <a:gd name="T44" fmla="*/ 1759 w 3933"/>
                <a:gd name="T45" fmla="*/ 1979 h 8818"/>
                <a:gd name="T46" fmla="*/ 1735 w 3933"/>
                <a:gd name="T47" fmla="*/ 1857 h 8818"/>
                <a:gd name="T48" fmla="*/ 1710 w 3933"/>
                <a:gd name="T49" fmla="*/ 1710 h 8818"/>
                <a:gd name="T50" fmla="*/ 1735 w 3933"/>
                <a:gd name="T51" fmla="*/ 1564 h 8818"/>
                <a:gd name="T52" fmla="*/ 1759 w 3933"/>
                <a:gd name="T53" fmla="*/ 1442 h 8818"/>
                <a:gd name="T54" fmla="*/ 1832 w 3933"/>
                <a:gd name="T55" fmla="*/ 1320 h 8818"/>
                <a:gd name="T56" fmla="*/ 1930 w 3933"/>
                <a:gd name="T57" fmla="*/ 1222 h 8818"/>
                <a:gd name="T58" fmla="*/ 2028 w 3933"/>
                <a:gd name="T59" fmla="*/ 1124 h 8818"/>
                <a:gd name="T60" fmla="*/ 2150 w 3933"/>
                <a:gd name="T61" fmla="*/ 1075 h 8818"/>
                <a:gd name="T62" fmla="*/ 2272 w 3933"/>
                <a:gd name="T63" fmla="*/ 1027 h 8818"/>
                <a:gd name="T64" fmla="*/ 2418 w 3933"/>
                <a:gd name="T65" fmla="*/ 1002 h 8818"/>
                <a:gd name="T66" fmla="*/ 1 w 3933"/>
                <a:gd name="T67" fmla="*/ 1 h 8818"/>
                <a:gd name="T68" fmla="*/ 1 w 3933"/>
                <a:gd name="T69" fmla="*/ 8817 h 8818"/>
                <a:gd name="T70" fmla="*/ 3933 w 3933"/>
                <a:gd name="T71" fmla="*/ 8817 h 8818"/>
                <a:gd name="T72" fmla="*/ 3933 w 3933"/>
                <a:gd name="T73" fmla="*/ 1 h 8818"/>
                <a:gd name="T74" fmla="*/ 1 w 3933"/>
                <a:gd name="T75" fmla="*/ 1 h 8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44;p5">
              <a:extLst>
                <a:ext uri="{FF2B5EF4-FFF2-40B4-BE49-F238E27FC236}">
                  <a16:creationId xmlns:a16="http://schemas.microsoft.com/office/drawing/2014/main" id="{4CE7AC8A-383D-454D-AD20-9A04C7E939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5960 w 12286"/>
                <a:gd name="T1" fmla="*/ 25 h 15534"/>
                <a:gd name="T2" fmla="*/ 5520 w 12286"/>
                <a:gd name="T3" fmla="*/ 147 h 15534"/>
                <a:gd name="T4" fmla="*/ 4983 w 12286"/>
                <a:gd name="T5" fmla="*/ 1466 h 15534"/>
                <a:gd name="T6" fmla="*/ 4592 w 12286"/>
                <a:gd name="T7" fmla="*/ 2541 h 15534"/>
                <a:gd name="T8" fmla="*/ 4202 w 12286"/>
                <a:gd name="T9" fmla="*/ 3396 h 15534"/>
                <a:gd name="T10" fmla="*/ 3884 w 12286"/>
                <a:gd name="T11" fmla="*/ 3933 h 15534"/>
                <a:gd name="T12" fmla="*/ 3322 w 12286"/>
                <a:gd name="T13" fmla="*/ 4495 h 15534"/>
                <a:gd name="T14" fmla="*/ 1442 w 12286"/>
                <a:gd name="T15" fmla="*/ 6229 h 15534"/>
                <a:gd name="T16" fmla="*/ 1 w 12286"/>
                <a:gd name="T17" fmla="*/ 13433 h 15534"/>
                <a:gd name="T18" fmla="*/ 2004 w 12286"/>
                <a:gd name="T19" fmla="*/ 13678 h 15534"/>
                <a:gd name="T20" fmla="*/ 3567 w 12286"/>
                <a:gd name="T21" fmla="*/ 14313 h 15534"/>
                <a:gd name="T22" fmla="*/ 5594 w 12286"/>
                <a:gd name="T23" fmla="*/ 14997 h 15534"/>
                <a:gd name="T24" fmla="*/ 6668 w 12286"/>
                <a:gd name="T25" fmla="*/ 15265 h 15534"/>
                <a:gd name="T26" fmla="*/ 7694 w 12286"/>
                <a:gd name="T27" fmla="*/ 15461 h 15534"/>
                <a:gd name="T28" fmla="*/ 8622 w 12286"/>
                <a:gd name="T29" fmla="*/ 15534 h 15534"/>
                <a:gd name="T30" fmla="*/ 9819 w 12286"/>
                <a:gd name="T31" fmla="*/ 15509 h 15534"/>
                <a:gd name="T32" fmla="*/ 10552 w 12286"/>
                <a:gd name="T33" fmla="*/ 15363 h 15534"/>
                <a:gd name="T34" fmla="*/ 10845 w 12286"/>
                <a:gd name="T35" fmla="*/ 15265 h 15534"/>
                <a:gd name="T36" fmla="*/ 11064 w 12286"/>
                <a:gd name="T37" fmla="*/ 15094 h 15534"/>
                <a:gd name="T38" fmla="*/ 11162 w 12286"/>
                <a:gd name="T39" fmla="*/ 14874 h 15534"/>
                <a:gd name="T40" fmla="*/ 11211 w 12286"/>
                <a:gd name="T41" fmla="*/ 13995 h 15534"/>
                <a:gd name="T42" fmla="*/ 11064 w 12286"/>
                <a:gd name="T43" fmla="*/ 13702 h 15534"/>
                <a:gd name="T44" fmla="*/ 11040 w 12286"/>
                <a:gd name="T45" fmla="*/ 13556 h 15534"/>
                <a:gd name="T46" fmla="*/ 11284 w 12286"/>
                <a:gd name="T47" fmla="*/ 13458 h 15534"/>
                <a:gd name="T48" fmla="*/ 11455 w 12286"/>
                <a:gd name="T49" fmla="*/ 13263 h 15534"/>
                <a:gd name="T50" fmla="*/ 11577 w 12286"/>
                <a:gd name="T51" fmla="*/ 12994 h 15534"/>
                <a:gd name="T52" fmla="*/ 11675 w 12286"/>
                <a:gd name="T53" fmla="*/ 11993 h 15534"/>
                <a:gd name="T54" fmla="*/ 11675 w 12286"/>
                <a:gd name="T55" fmla="*/ 11773 h 15534"/>
                <a:gd name="T56" fmla="*/ 11602 w 12286"/>
                <a:gd name="T57" fmla="*/ 11553 h 15534"/>
                <a:gd name="T58" fmla="*/ 11406 w 12286"/>
                <a:gd name="T59" fmla="*/ 11309 h 15534"/>
                <a:gd name="T60" fmla="*/ 11455 w 12286"/>
                <a:gd name="T61" fmla="*/ 11211 h 15534"/>
                <a:gd name="T62" fmla="*/ 11651 w 12286"/>
                <a:gd name="T63" fmla="*/ 11089 h 15534"/>
                <a:gd name="T64" fmla="*/ 11822 w 12286"/>
                <a:gd name="T65" fmla="*/ 10893 h 15534"/>
                <a:gd name="T66" fmla="*/ 11919 w 12286"/>
                <a:gd name="T67" fmla="*/ 10674 h 15534"/>
                <a:gd name="T68" fmla="*/ 12017 w 12286"/>
                <a:gd name="T69" fmla="*/ 9672 h 15534"/>
                <a:gd name="T70" fmla="*/ 12017 w 12286"/>
                <a:gd name="T71" fmla="*/ 9428 h 15534"/>
                <a:gd name="T72" fmla="*/ 11944 w 12286"/>
                <a:gd name="T73" fmla="*/ 9208 h 15534"/>
                <a:gd name="T74" fmla="*/ 11822 w 12286"/>
                <a:gd name="T75" fmla="*/ 9037 h 15534"/>
                <a:gd name="T76" fmla="*/ 11651 w 12286"/>
                <a:gd name="T77" fmla="*/ 8891 h 15534"/>
                <a:gd name="T78" fmla="*/ 11846 w 12286"/>
                <a:gd name="T79" fmla="*/ 8793 h 15534"/>
                <a:gd name="T80" fmla="*/ 12017 w 12286"/>
                <a:gd name="T81" fmla="*/ 8647 h 15534"/>
                <a:gd name="T82" fmla="*/ 12139 w 12286"/>
                <a:gd name="T83" fmla="*/ 8451 h 15534"/>
                <a:gd name="T84" fmla="*/ 12188 w 12286"/>
                <a:gd name="T85" fmla="*/ 8207 h 15534"/>
                <a:gd name="T86" fmla="*/ 12261 w 12286"/>
                <a:gd name="T87" fmla="*/ 7206 h 15534"/>
                <a:gd name="T88" fmla="*/ 12188 w 12286"/>
                <a:gd name="T89" fmla="*/ 6986 h 15534"/>
                <a:gd name="T90" fmla="*/ 12066 w 12286"/>
                <a:gd name="T91" fmla="*/ 6790 h 15534"/>
                <a:gd name="T92" fmla="*/ 11748 w 12286"/>
                <a:gd name="T93" fmla="*/ 6571 h 15534"/>
                <a:gd name="T94" fmla="*/ 11211 w 12286"/>
                <a:gd name="T95" fmla="*/ 6351 h 15534"/>
                <a:gd name="T96" fmla="*/ 10576 w 12286"/>
                <a:gd name="T97" fmla="*/ 6229 h 15534"/>
                <a:gd name="T98" fmla="*/ 8842 w 12286"/>
                <a:gd name="T99" fmla="*/ 6033 h 15534"/>
                <a:gd name="T100" fmla="*/ 6326 w 12286"/>
                <a:gd name="T101" fmla="*/ 5887 h 15534"/>
                <a:gd name="T102" fmla="*/ 6644 w 12286"/>
                <a:gd name="T103" fmla="*/ 5252 h 15534"/>
                <a:gd name="T104" fmla="*/ 6888 w 12286"/>
                <a:gd name="T105" fmla="*/ 4495 h 15534"/>
                <a:gd name="T106" fmla="*/ 7083 w 12286"/>
                <a:gd name="T107" fmla="*/ 3689 h 15534"/>
                <a:gd name="T108" fmla="*/ 7254 w 12286"/>
                <a:gd name="T109" fmla="*/ 2150 h 15534"/>
                <a:gd name="T110" fmla="*/ 7303 w 12286"/>
                <a:gd name="T111" fmla="*/ 978 h 15534"/>
                <a:gd name="T112" fmla="*/ 7230 w 12286"/>
                <a:gd name="T113" fmla="*/ 611 h 15534"/>
                <a:gd name="T114" fmla="*/ 7035 w 12286"/>
                <a:gd name="T115" fmla="*/ 318 h 15534"/>
                <a:gd name="T116" fmla="*/ 6717 w 12286"/>
                <a:gd name="T117" fmla="*/ 98 h 15534"/>
                <a:gd name="T118" fmla="*/ 6326 w 12286"/>
                <a:gd name="T119" fmla="*/ 1 h 15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7" name="Google Shape;145;p5">
            <a:extLst>
              <a:ext uri="{FF2B5EF4-FFF2-40B4-BE49-F238E27FC236}">
                <a16:creationId xmlns:a16="http://schemas.microsoft.com/office/drawing/2014/main" id="{98856AE1-A432-2D46-8645-67D220FF4A70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6423 w 11870"/>
              <a:gd name="T1" fmla="*/ 1002 h 20565"/>
              <a:gd name="T2" fmla="*/ 6570 w 11870"/>
              <a:gd name="T3" fmla="*/ 1148 h 20565"/>
              <a:gd name="T4" fmla="*/ 6570 w 11870"/>
              <a:gd name="T5" fmla="*/ 1368 h 20565"/>
              <a:gd name="T6" fmla="*/ 6423 w 11870"/>
              <a:gd name="T7" fmla="*/ 1515 h 20565"/>
              <a:gd name="T8" fmla="*/ 5569 w 11870"/>
              <a:gd name="T9" fmla="*/ 1539 h 20565"/>
              <a:gd name="T10" fmla="*/ 5373 w 11870"/>
              <a:gd name="T11" fmla="*/ 1466 h 20565"/>
              <a:gd name="T12" fmla="*/ 5276 w 11870"/>
              <a:gd name="T13" fmla="*/ 1270 h 20565"/>
              <a:gd name="T14" fmla="*/ 5373 w 11870"/>
              <a:gd name="T15" fmla="*/ 1075 h 20565"/>
              <a:gd name="T16" fmla="*/ 5569 w 11870"/>
              <a:gd name="T17" fmla="*/ 977 h 20565"/>
              <a:gd name="T18" fmla="*/ 10575 w 11870"/>
              <a:gd name="T19" fmla="*/ 2565 h 20565"/>
              <a:gd name="T20" fmla="*/ 1295 w 11870"/>
              <a:gd name="T21" fmla="*/ 16706 h 20565"/>
              <a:gd name="T22" fmla="*/ 10575 w 11870"/>
              <a:gd name="T23" fmla="*/ 2565 h 20565"/>
              <a:gd name="T24" fmla="*/ 6106 w 11870"/>
              <a:gd name="T25" fmla="*/ 17805 h 20565"/>
              <a:gd name="T26" fmla="*/ 6423 w 11870"/>
              <a:gd name="T27" fmla="*/ 17927 h 20565"/>
              <a:gd name="T28" fmla="*/ 6643 w 11870"/>
              <a:gd name="T29" fmla="*/ 18147 h 20565"/>
              <a:gd name="T30" fmla="*/ 6765 w 11870"/>
              <a:gd name="T31" fmla="*/ 18464 h 20565"/>
              <a:gd name="T32" fmla="*/ 6765 w 11870"/>
              <a:gd name="T33" fmla="*/ 18806 h 20565"/>
              <a:gd name="T34" fmla="*/ 6643 w 11870"/>
              <a:gd name="T35" fmla="*/ 19124 h 20565"/>
              <a:gd name="T36" fmla="*/ 6423 w 11870"/>
              <a:gd name="T37" fmla="*/ 19343 h 20565"/>
              <a:gd name="T38" fmla="*/ 6106 w 11870"/>
              <a:gd name="T39" fmla="*/ 19465 h 20565"/>
              <a:gd name="T40" fmla="*/ 5764 w 11870"/>
              <a:gd name="T41" fmla="*/ 19465 h 20565"/>
              <a:gd name="T42" fmla="*/ 5446 w 11870"/>
              <a:gd name="T43" fmla="*/ 19343 h 20565"/>
              <a:gd name="T44" fmla="*/ 5227 w 11870"/>
              <a:gd name="T45" fmla="*/ 19124 h 20565"/>
              <a:gd name="T46" fmla="*/ 5105 w 11870"/>
              <a:gd name="T47" fmla="*/ 18806 h 20565"/>
              <a:gd name="T48" fmla="*/ 5105 w 11870"/>
              <a:gd name="T49" fmla="*/ 18464 h 20565"/>
              <a:gd name="T50" fmla="*/ 5227 w 11870"/>
              <a:gd name="T51" fmla="*/ 18147 h 20565"/>
              <a:gd name="T52" fmla="*/ 5446 w 11870"/>
              <a:gd name="T53" fmla="*/ 17927 h 20565"/>
              <a:gd name="T54" fmla="*/ 5764 w 11870"/>
              <a:gd name="T55" fmla="*/ 17805 h 20565"/>
              <a:gd name="T56" fmla="*/ 1295 w 11870"/>
              <a:gd name="T57" fmla="*/ 0 h 20565"/>
              <a:gd name="T58" fmla="*/ 782 w 11870"/>
              <a:gd name="T59" fmla="*/ 98 h 20565"/>
              <a:gd name="T60" fmla="*/ 366 w 11870"/>
              <a:gd name="T61" fmla="*/ 367 h 20565"/>
              <a:gd name="T62" fmla="*/ 98 w 11870"/>
              <a:gd name="T63" fmla="*/ 782 h 20565"/>
              <a:gd name="T64" fmla="*/ 0 w 11870"/>
              <a:gd name="T65" fmla="*/ 1295 h 20565"/>
              <a:gd name="T66" fmla="*/ 25 w 11870"/>
              <a:gd name="T67" fmla="*/ 19539 h 20565"/>
              <a:gd name="T68" fmla="*/ 220 w 11870"/>
              <a:gd name="T69" fmla="*/ 20003 h 20565"/>
              <a:gd name="T70" fmla="*/ 562 w 11870"/>
              <a:gd name="T71" fmla="*/ 20345 h 20565"/>
              <a:gd name="T72" fmla="*/ 1026 w 11870"/>
              <a:gd name="T73" fmla="*/ 20540 h 20565"/>
              <a:gd name="T74" fmla="*/ 10575 w 11870"/>
              <a:gd name="T75" fmla="*/ 20565 h 20565"/>
              <a:gd name="T76" fmla="*/ 11088 w 11870"/>
              <a:gd name="T77" fmla="*/ 20467 h 20565"/>
              <a:gd name="T78" fmla="*/ 11503 w 11870"/>
              <a:gd name="T79" fmla="*/ 20198 h 20565"/>
              <a:gd name="T80" fmla="*/ 11772 w 11870"/>
              <a:gd name="T81" fmla="*/ 19783 h 20565"/>
              <a:gd name="T82" fmla="*/ 11870 w 11870"/>
              <a:gd name="T83" fmla="*/ 19270 h 20565"/>
              <a:gd name="T84" fmla="*/ 11845 w 11870"/>
              <a:gd name="T85" fmla="*/ 1026 h 20565"/>
              <a:gd name="T86" fmla="*/ 11650 w 11870"/>
              <a:gd name="T87" fmla="*/ 562 h 20565"/>
              <a:gd name="T88" fmla="*/ 11308 w 11870"/>
              <a:gd name="T89" fmla="*/ 220 h 20565"/>
              <a:gd name="T90" fmla="*/ 10844 w 11870"/>
              <a:gd name="T91" fmla="*/ 25 h 20565"/>
              <a:gd name="T92" fmla="*/ 1295 w 11870"/>
              <a:gd name="T93" fmla="*/ 0 h 20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8" name="Google Shape;146;p5">
            <a:extLst>
              <a:ext uri="{FF2B5EF4-FFF2-40B4-BE49-F238E27FC236}">
                <a16:creationId xmlns:a16="http://schemas.microsoft.com/office/drawing/2014/main" id="{8A40C1FE-FC65-F945-9D67-24B7D867C217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9550 w 17000"/>
              <a:gd name="T1" fmla="*/ 5935 h 16999"/>
              <a:gd name="T2" fmla="*/ 10454 w 17000"/>
              <a:gd name="T3" fmla="*/ 6546 h 16999"/>
              <a:gd name="T4" fmla="*/ 11064 w 17000"/>
              <a:gd name="T5" fmla="*/ 7449 h 16999"/>
              <a:gd name="T6" fmla="*/ 11260 w 17000"/>
              <a:gd name="T7" fmla="*/ 8499 h 16999"/>
              <a:gd name="T8" fmla="*/ 11064 w 17000"/>
              <a:gd name="T9" fmla="*/ 9550 h 16999"/>
              <a:gd name="T10" fmla="*/ 10454 w 17000"/>
              <a:gd name="T11" fmla="*/ 10453 h 16999"/>
              <a:gd name="T12" fmla="*/ 9550 w 17000"/>
              <a:gd name="T13" fmla="*/ 11064 h 16999"/>
              <a:gd name="T14" fmla="*/ 8231 w 17000"/>
              <a:gd name="T15" fmla="*/ 11259 h 16999"/>
              <a:gd name="T16" fmla="*/ 7206 w 17000"/>
              <a:gd name="T17" fmla="*/ 10942 h 16999"/>
              <a:gd name="T18" fmla="*/ 6351 w 17000"/>
              <a:gd name="T19" fmla="*/ 10233 h 16999"/>
              <a:gd name="T20" fmla="*/ 5862 w 17000"/>
              <a:gd name="T21" fmla="*/ 9281 h 16999"/>
              <a:gd name="T22" fmla="*/ 5740 w 17000"/>
              <a:gd name="T23" fmla="*/ 8231 h 16999"/>
              <a:gd name="T24" fmla="*/ 6058 w 17000"/>
              <a:gd name="T25" fmla="*/ 7205 h 16999"/>
              <a:gd name="T26" fmla="*/ 6766 w 17000"/>
              <a:gd name="T27" fmla="*/ 6350 h 16999"/>
              <a:gd name="T28" fmla="*/ 7719 w 17000"/>
              <a:gd name="T29" fmla="*/ 5862 h 16999"/>
              <a:gd name="T30" fmla="*/ 7914 w 17000"/>
              <a:gd name="T31" fmla="*/ 0 h 16999"/>
              <a:gd name="T32" fmla="*/ 7328 w 17000"/>
              <a:gd name="T33" fmla="*/ 244 h 16999"/>
              <a:gd name="T34" fmla="*/ 7035 w 17000"/>
              <a:gd name="T35" fmla="*/ 782 h 16999"/>
              <a:gd name="T36" fmla="*/ 5789 w 17000"/>
              <a:gd name="T37" fmla="*/ 2931 h 16999"/>
              <a:gd name="T38" fmla="*/ 3786 w 17000"/>
              <a:gd name="T39" fmla="*/ 1881 h 16999"/>
              <a:gd name="T40" fmla="*/ 3176 w 17000"/>
              <a:gd name="T41" fmla="*/ 1905 h 16999"/>
              <a:gd name="T42" fmla="*/ 1979 w 17000"/>
              <a:gd name="T43" fmla="*/ 3029 h 16999"/>
              <a:gd name="T44" fmla="*/ 1833 w 17000"/>
              <a:gd name="T45" fmla="*/ 3639 h 16999"/>
              <a:gd name="T46" fmla="*/ 3103 w 17000"/>
              <a:gd name="T47" fmla="*/ 5447 h 16999"/>
              <a:gd name="T48" fmla="*/ 2541 w 17000"/>
              <a:gd name="T49" fmla="*/ 6839 h 16999"/>
              <a:gd name="T50" fmla="*/ 343 w 17000"/>
              <a:gd name="T51" fmla="*/ 7229 h 16999"/>
              <a:gd name="T52" fmla="*/ 25 w 17000"/>
              <a:gd name="T53" fmla="*/ 7742 h 16999"/>
              <a:gd name="T54" fmla="*/ 74 w 17000"/>
              <a:gd name="T55" fmla="*/ 9403 h 16999"/>
              <a:gd name="T56" fmla="*/ 489 w 17000"/>
              <a:gd name="T57" fmla="*/ 9867 h 16999"/>
              <a:gd name="T58" fmla="*/ 2639 w 17000"/>
              <a:gd name="T59" fmla="*/ 10502 h 16999"/>
              <a:gd name="T60" fmla="*/ 2028 w 17000"/>
              <a:gd name="T61" fmla="*/ 12920 h 16999"/>
              <a:gd name="T62" fmla="*/ 1833 w 17000"/>
              <a:gd name="T63" fmla="*/ 13506 h 16999"/>
              <a:gd name="T64" fmla="*/ 2077 w 17000"/>
              <a:gd name="T65" fmla="*/ 14092 h 16999"/>
              <a:gd name="T66" fmla="*/ 3322 w 17000"/>
              <a:gd name="T67" fmla="*/ 15142 h 16999"/>
              <a:gd name="T68" fmla="*/ 3933 w 17000"/>
              <a:gd name="T69" fmla="*/ 15069 h 16999"/>
              <a:gd name="T70" fmla="*/ 6131 w 17000"/>
              <a:gd name="T71" fmla="*/ 14214 h 16999"/>
              <a:gd name="T72" fmla="*/ 7084 w 17000"/>
              <a:gd name="T73" fmla="*/ 16364 h 16999"/>
              <a:gd name="T74" fmla="*/ 7474 w 17000"/>
              <a:gd name="T75" fmla="*/ 16852 h 16999"/>
              <a:gd name="T76" fmla="*/ 9086 w 17000"/>
              <a:gd name="T77" fmla="*/ 16999 h 16999"/>
              <a:gd name="T78" fmla="*/ 9672 w 17000"/>
              <a:gd name="T79" fmla="*/ 16754 h 16999"/>
              <a:gd name="T80" fmla="*/ 9965 w 17000"/>
              <a:gd name="T81" fmla="*/ 16217 h 16999"/>
              <a:gd name="T82" fmla="*/ 11211 w 17000"/>
              <a:gd name="T83" fmla="*/ 14068 h 16999"/>
              <a:gd name="T84" fmla="*/ 13214 w 17000"/>
              <a:gd name="T85" fmla="*/ 15118 h 16999"/>
              <a:gd name="T86" fmla="*/ 13824 w 17000"/>
              <a:gd name="T87" fmla="*/ 15094 h 16999"/>
              <a:gd name="T88" fmla="*/ 15021 w 17000"/>
              <a:gd name="T89" fmla="*/ 13970 h 16999"/>
              <a:gd name="T90" fmla="*/ 15168 w 17000"/>
              <a:gd name="T91" fmla="*/ 13360 h 16999"/>
              <a:gd name="T92" fmla="*/ 13898 w 17000"/>
              <a:gd name="T93" fmla="*/ 11552 h 16999"/>
              <a:gd name="T94" fmla="*/ 14459 w 17000"/>
              <a:gd name="T95" fmla="*/ 10160 h 16999"/>
              <a:gd name="T96" fmla="*/ 16657 w 17000"/>
              <a:gd name="T97" fmla="*/ 9769 h 16999"/>
              <a:gd name="T98" fmla="*/ 16975 w 17000"/>
              <a:gd name="T99" fmla="*/ 9257 h 16999"/>
              <a:gd name="T100" fmla="*/ 16926 w 17000"/>
              <a:gd name="T101" fmla="*/ 7596 h 16999"/>
              <a:gd name="T102" fmla="*/ 16511 w 17000"/>
              <a:gd name="T103" fmla="*/ 7132 h 16999"/>
              <a:gd name="T104" fmla="*/ 14362 w 17000"/>
              <a:gd name="T105" fmla="*/ 6497 h 16999"/>
              <a:gd name="T106" fmla="*/ 14997 w 17000"/>
              <a:gd name="T107" fmla="*/ 4079 h 16999"/>
              <a:gd name="T108" fmla="*/ 15168 w 17000"/>
              <a:gd name="T109" fmla="*/ 3493 h 16999"/>
              <a:gd name="T110" fmla="*/ 14923 w 17000"/>
              <a:gd name="T111" fmla="*/ 2907 h 16999"/>
              <a:gd name="T112" fmla="*/ 13678 w 17000"/>
              <a:gd name="T113" fmla="*/ 1856 h 16999"/>
              <a:gd name="T114" fmla="*/ 13067 w 17000"/>
              <a:gd name="T115" fmla="*/ 1930 h 16999"/>
              <a:gd name="T116" fmla="*/ 10869 w 17000"/>
              <a:gd name="T117" fmla="*/ 2784 h 16999"/>
              <a:gd name="T118" fmla="*/ 9917 w 17000"/>
              <a:gd name="T119" fmla="*/ 635 h 16999"/>
              <a:gd name="T120" fmla="*/ 9526 w 17000"/>
              <a:gd name="T121" fmla="*/ 147 h 16999"/>
              <a:gd name="T122" fmla="*/ 7914 w 17000"/>
              <a:gd name="T123" fmla="*/ 0 h 16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9" name="Google Shape;147;p5">
            <a:extLst>
              <a:ext uri="{FF2B5EF4-FFF2-40B4-BE49-F238E27FC236}">
                <a16:creationId xmlns:a16="http://schemas.microsoft.com/office/drawing/2014/main" id="{47D441E5-ED09-0A4D-B69A-0DC7FACACECC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20" name="Google Shape;148;p5">
              <a:extLst>
                <a:ext uri="{FF2B5EF4-FFF2-40B4-BE49-F238E27FC236}">
                  <a16:creationId xmlns:a16="http://schemas.microsoft.com/office/drawing/2014/main" id="{29F1D8FB-A052-DC4A-BC83-C606EB2FC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4641 w 6449"/>
                <a:gd name="T1" fmla="*/ 0 h 7132"/>
                <a:gd name="T2" fmla="*/ 4470 w 6449"/>
                <a:gd name="T3" fmla="*/ 25 h 7132"/>
                <a:gd name="T4" fmla="*/ 4299 w 6449"/>
                <a:gd name="T5" fmla="*/ 49 h 7132"/>
                <a:gd name="T6" fmla="*/ 4128 w 6449"/>
                <a:gd name="T7" fmla="*/ 98 h 7132"/>
                <a:gd name="T8" fmla="*/ 3957 w 6449"/>
                <a:gd name="T9" fmla="*/ 147 h 7132"/>
                <a:gd name="T10" fmla="*/ 3786 w 6449"/>
                <a:gd name="T11" fmla="*/ 220 h 7132"/>
                <a:gd name="T12" fmla="*/ 3640 w 6449"/>
                <a:gd name="T13" fmla="*/ 318 h 7132"/>
                <a:gd name="T14" fmla="*/ 3517 w 6449"/>
                <a:gd name="T15" fmla="*/ 415 h 7132"/>
                <a:gd name="T16" fmla="*/ 3395 w 6449"/>
                <a:gd name="T17" fmla="*/ 538 h 7132"/>
                <a:gd name="T18" fmla="*/ 3273 w 6449"/>
                <a:gd name="T19" fmla="*/ 660 h 7132"/>
                <a:gd name="T20" fmla="*/ 3175 w 6449"/>
                <a:gd name="T21" fmla="*/ 806 h 7132"/>
                <a:gd name="T22" fmla="*/ 3078 w 6449"/>
                <a:gd name="T23" fmla="*/ 953 h 7132"/>
                <a:gd name="T24" fmla="*/ 3005 w 6449"/>
                <a:gd name="T25" fmla="*/ 1099 h 7132"/>
                <a:gd name="T26" fmla="*/ 2931 w 6449"/>
                <a:gd name="T27" fmla="*/ 1270 h 7132"/>
                <a:gd name="T28" fmla="*/ 2907 w 6449"/>
                <a:gd name="T29" fmla="*/ 1441 h 7132"/>
                <a:gd name="T30" fmla="*/ 2882 w 6449"/>
                <a:gd name="T31" fmla="*/ 1612 h 7132"/>
                <a:gd name="T32" fmla="*/ 2858 w 6449"/>
                <a:gd name="T33" fmla="*/ 1808 h 7132"/>
                <a:gd name="T34" fmla="*/ 2882 w 6449"/>
                <a:gd name="T35" fmla="*/ 2076 h 7132"/>
                <a:gd name="T36" fmla="*/ 2956 w 6449"/>
                <a:gd name="T37" fmla="*/ 2345 h 7132"/>
                <a:gd name="T38" fmla="*/ 3053 w 6449"/>
                <a:gd name="T39" fmla="*/ 2589 h 7132"/>
                <a:gd name="T40" fmla="*/ 3175 w 6449"/>
                <a:gd name="T41" fmla="*/ 2809 h 7132"/>
                <a:gd name="T42" fmla="*/ 0 w 6449"/>
                <a:gd name="T43" fmla="*/ 6546 h 7132"/>
                <a:gd name="T44" fmla="*/ 367 w 6449"/>
                <a:gd name="T45" fmla="*/ 6814 h 7132"/>
                <a:gd name="T46" fmla="*/ 709 w 6449"/>
                <a:gd name="T47" fmla="*/ 7132 h 7132"/>
                <a:gd name="T48" fmla="*/ 3884 w 6449"/>
                <a:gd name="T49" fmla="*/ 3419 h 7132"/>
                <a:gd name="T50" fmla="*/ 4055 w 6449"/>
                <a:gd name="T51" fmla="*/ 3493 h 7132"/>
                <a:gd name="T52" fmla="*/ 4250 w 6449"/>
                <a:gd name="T53" fmla="*/ 3542 h 7132"/>
                <a:gd name="T54" fmla="*/ 4445 w 6449"/>
                <a:gd name="T55" fmla="*/ 3566 h 7132"/>
                <a:gd name="T56" fmla="*/ 4641 w 6449"/>
                <a:gd name="T57" fmla="*/ 3590 h 7132"/>
                <a:gd name="T58" fmla="*/ 4836 w 6449"/>
                <a:gd name="T59" fmla="*/ 3566 h 7132"/>
                <a:gd name="T60" fmla="*/ 5007 w 6449"/>
                <a:gd name="T61" fmla="*/ 3542 h 7132"/>
                <a:gd name="T62" fmla="*/ 5178 w 6449"/>
                <a:gd name="T63" fmla="*/ 3517 h 7132"/>
                <a:gd name="T64" fmla="*/ 5349 w 6449"/>
                <a:gd name="T65" fmla="*/ 3444 h 7132"/>
                <a:gd name="T66" fmla="*/ 5496 w 6449"/>
                <a:gd name="T67" fmla="*/ 3371 h 7132"/>
                <a:gd name="T68" fmla="*/ 5642 w 6449"/>
                <a:gd name="T69" fmla="*/ 3273 h 7132"/>
                <a:gd name="T70" fmla="*/ 5789 w 6449"/>
                <a:gd name="T71" fmla="*/ 3175 h 7132"/>
                <a:gd name="T72" fmla="*/ 5911 w 6449"/>
                <a:gd name="T73" fmla="*/ 3053 h 7132"/>
                <a:gd name="T74" fmla="*/ 6033 w 6449"/>
                <a:gd name="T75" fmla="*/ 2931 h 7132"/>
                <a:gd name="T76" fmla="*/ 6131 w 6449"/>
                <a:gd name="T77" fmla="*/ 2809 h 7132"/>
                <a:gd name="T78" fmla="*/ 6228 w 6449"/>
                <a:gd name="T79" fmla="*/ 2638 h 7132"/>
                <a:gd name="T80" fmla="*/ 6302 w 6449"/>
                <a:gd name="T81" fmla="*/ 2491 h 7132"/>
                <a:gd name="T82" fmla="*/ 6350 w 6449"/>
                <a:gd name="T83" fmla="*/ 2320 h 7132"/>
                <a:gd name="T84" fmla="*/ 6399 w 6449"/>
                <a:gd name="T85" fmla="*/ 2149 h 7132"/>
                <a:gd name="T86" fmla="*/ 6424 w 6449"/>
                <a:gd name="T87" fmla="*/ 1979 h 7132"/>
                <a:gd name="T88" fmla="*/ 6448 w 6449"/>
                <a:gd name="T89" fmla="*/ 1808 h 7132"/>
                <a:gd name="T90" fmla="*/ 6424 w 6449"/>
                <a:gd name="T91" fmla="*/ 1612 h 7132"/>
                <a:gd name="T92" fmla="*/ 6399 w 6449"/>
                <a:gd name="T93" fmla="*/ 1441 h 7132"/>
                <a:gd name="T94" fmla="*/ 6350 w 6449"/>
                <a:gd name="T95" fmla="*/ 1270 h 7132"/>
                <a:gd name="T96" fmla="*/ 6302 w 6449"/>
                <a:gd name="T97" fmla="*/ 1099 h 7132"/>
                <a:gd name="T98" fmla="*/ 6228 w 6449"/>
                <a:gd name="T99" fmla="*/ 953 h 7132"/>
                <a:gd name="T100" fmla="*/ 6131 w 6449"/>
                <a:gd name="T101" fmla="*/ 806 h 7132"/>
                <a:gd name="T102" fmla="*/ 6033 w 6449"/>
                <a:gd name="T103" fmla="*/ 660 h 7132"/>
                <a:gd name="T104" fmla="*/ 5911 w 6449"/>
                <a:gd name="T105" fmla="*/ 538 h 7132"/>
                <a:gd name="T106" fmla="*/ 5789 w 6449"/>
                <a:gd name="T107" fmla="*/ 415 h 7132"/>
                <a:gd name="T108" fmla="*/ 5642 w 6449"/>
                <a:gd name="T109" fmla="*/ 318 h 7132"/>
                <a:gd name="T110" fmla="*/ 5496 w 6449"/>
                <a:gd name="T111" fmla="*/ 220 h 7132"/>
                <a:gd name="T112" fmla="*/ 5349 w 6449"/>
                <a:gd name="T113" fmla="*/ 147 h 7132"/>
                <a:gd name="T114" fmla="*/ 5178 w 6449"/>
                <a:gd name="T115" fmla="*/ 98 h 7132"/>
                <a:gd name="T116" fmla="*/ 5007 w 6449"/>
                <a:gd name="T117" fmla="*/ 49 h 7132"/>
                <a:gd name="T118" fmla="*/ 4836 w 6449"/>
                <a:gd name="T119" fmla="*/ 25 h 7132"/>
                <a:gd name="T120" fmla="*/ 4641 w 6449"/>
                <a:gd name="T121" fmla="*/ 0 h 7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49;p5">
              <a:extLst>
                <a:ext uri="{FF2B5EF4-FFF2-40B4-BE49-F238E27FC236}">
                  <a16:creationId xmlns:a16="http://schemas.microsoft.com/office/drawing/2014/main" id="{D4E1E232-E3C8-C645-AE79-5BFD88DB2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1563 w 5130"/>
                <a:gd name="T1" fmla="*/ 0 h 5936"/>
                <a:gd name="T2" fmla="*/ 1392 w 5130"/>
                <a:gd name="T3" fmla="*/ 25 h 5936"/>
                <a:gd name="T4" fmla="*/ 1221 w 5130"/>
                <a:gd name="T5" fmla="*/ 74 h 5936"/>
                <a:gd name="T6" fmla="*/ 1075 w 5130"/>
                <a:gd name="T7" fmla="*/ 147 h 5936"/>
                <a:gd name="T8" fmla="*/ 904 w 5130"/>
                <a:gd name="T9" fmla="*/ 220 h 5936"/>
                <a:gd name="T10" fmla="*/ 757 w 5130"/>
                <a:gd name="T11" fmla="*/ 318 h 5936"/>
                <a:gd name="T12" fmla="*/ 635 w 5130"/>
                <a:gd name="T13" fmla="*/ 416 h 5936"/>
                <a:gd name="T14" fmla="*/ 513 w 5130"/>
                <a:gd name="T15" fmla="*/ 538 h 5936"/>
                <a:gd name="T16" fmla="*/ 391 w 5130"/>
                <a:gd name="T17" fmla="*/ 660 h 5936"/>
                <a:gd name="T18" fmla="*/ 293 w 5130"/>
                <a:gd name="T19" fmla="*/ 806 h 5936"/>
                <a:gd name="T20" fmla="*/ 196 w 5130"/>
                <a:gd name="T21" fmla="*/ 953 h 5936"/>
                <a:gd name="T22" fmla="*/ 122 w 5130"/>
                <a:gd name="T23" fmla="*/ 1099 h 5936"/>
                <a:gd name="T24" fmla="*/ 74 w 5130"/>
                <a:gd name="T25" fmla="*/ 1270 h 5936"/>
                <a:gd name="T26" fmla="*/ 25 w 5130"/>
                <a:gd name="T27" fmla="*/ 1466 h 5936"/>
                <a:gd name="T28" fmla="*/ 0 w 5130"/>
                <a:gd name="T29" fmla="*/ 1637 h 5936"/>
                <a:gd name="T30" fmla="*/ 0 w 5130"/>
                <a:gd name="T31" fmla="*/ 1808 h 5936"/>
                <a:gd name="T32" fmla="*/ 0 w 5130"/>
                <a:gd name="T33" fmla="*/ 2003 h 5936"/>
                <a:gd name="T34" fmla="*/ 25 w 5130"/>
                <a:gd name="T35" fmla="*/ 2174 h 5936"/>
                <a:gd name="T36" fmla="*/ 74 w 5130"/>
                <a:gd name="T37" fmla="*/ 2345 h 5936"/>
                <a:gd name="T38" fmla="*/ 147 w 5130"/>
                <a:gd name="T39" fmla="*/ 2492 h 5936"/>
                <a:gd name="T40" fmla="*/ 220 w 5130"/>
                <a:gd name="T41" fmla="*/ 2663 h 5936"/>
                <a:gd name="T42" fmla="*/ 318 w 5130"/>
                <a:gd name="T43" fmla="*/ 2785 h 5936"/>
                <a:gd name="T44" fmla="*/ 415 w 5130"/>
                <a:gd name="T45" fmla="*/ 2931 h 5936"/>
                <a:gd name="T46" fmla="*/ 538 w 5130"/>
                <a:gd name="T47" fmla="*/ 3053 h 5936"/>
                <a:gd name="T48" fmla="*/ 660 w 5130"/>
                <a:gd name="T49" fmla="*/ 3175 h 5936"/>
                <a:gd name="T50" fmla="*/ 806 w 5130"/>
                <a:gd name="T51" fmla="*/ 3273 h 5936"/>
                <a:gd name="T52" fmla="*/ 953 w 5130"/>
                <a:gd name="T53" fmla="*/ 3371 h 5936"/>
                <a:gd name="T54" fmla="*/ 1099 w 5130"/>
                <a:gd name="T55" fmla="*/ 3444 h 5936"/>
                <a:gd name="T56" fmla="*/ 1270 w 5130"/>
                <a:gd name="T57" fmla="*/ 3493 h 5936"/>
                <a:gd name="T58" fmla="*/ 1466 w 5130"/>
                <a:gd name="T59" fmla="*/ 3542 h 5936"/>
                <a:gd name="T60" fmla="*/ 1710 w 5130"/>
                <a:gd name="T61" fmla="*/ 3566 h 5936"/>
                <a:gd name="T62" fmla="*/ 1979 w 5130"/>
                <a:gd name="T63" fmla="*/ 3566 h 5936"/>
                <a:gd name="T64" fmla="*/ 2223 w 5130"/>
                <a:gd name="T65" fmla="*/ 3517 h 5936"/>
                <a:gd name="T66" fmla="*/ 2467 w 5130"/>
                <a:gd name="T67" fmla="*/ 3444 h 5936"/>
                <a:gd name="T68" fmla="*/ 4396 w 5130"/>
                <a:gd name="T69" fmla="*/ 5935 h 5936"/>
                <a:gd name="T70" fmla="*/ 4738 w 5130"/>
                <a:gd name="T71" fmla="*/ 5642 h 5936"/>
                <a:gd name="T72" fmla="*/ 5129 w 5130"/>
                <a:gd name="T73" fmla="*/ 5374 h 5936"/>
                <a:gd name="T74" fmla="*/ 3200 w 5130"/>
                <a:gd name="T75" fmla="*/ 2858 h 5936"/>
                <a:gd name="T76" fmla="*/ 3322 w 5130"/>
                <a:gd name="T77" fmla="*/ 2687 h 5936"/>
                <a:gd name="T78" fmla="*/ 3419 w 5130"/>
                <a:gd name="T79" fmla="*/ 2516 h 5936"/>
                <a:gd name="T80" fmla="*/ 3493 w 5130"/>
                <a:gd name="T81" fmla="*/ 2321 h 5936"/>
                <a:gd name="T82" fmla="*/ 3542 w 5130"/>
                <a:gd name="T83" fmla="*/ 2101 h 5936"/>
                <a:gd name="T84" fmla="*/ 3566 w 5130"/>
                <a:gd name="T85" fmla="*/ 1930 h 5936"/>
                <a:gd name="T86" fmla="*/ 3566 w 5130"/>
                <a:gd name="T87" fmla="*/ 1734 h 5936"/>
                <a:gd name="T88" fmla="*/ 3566 w 5130"/>
                <a:gd name="T89" fmla="*/ 1564 h 5936"/>
                <a:gd name="T90" fmla="*/ 3517 w 5130"/>
                <a:gd name="T91" fmla="*/ 1393 h 5936"/>
                <a:gd name="T92" fmla="*/ 3468 w 5130"/>
                <a:gd name="T93" fmla="*/ 1222 h 5936"/>
                <a:gd name="T94" fmla="*/ 3419 w 5130"/>
                <a:gd name="T95" fmla="*/ 1075 h 5936"/>
                <a:gd name="T96" fmla="*/ 3346 w 5130"/>
                <a:gd name="T97" fmla="*/ 904 h 5936"/>
                <a:gd name="T98" fmla="*/ 3249 w 5130"/>
                <a:gd name="T99" fmla="*/ 758 h 5936"/>
                <a:gd name="T100" fmla="*/ 3151 w 5130"/>
                <a:gd name="T101" fmla="*/ 635 h 5936"/>
                <a:gd name="T102" fmla="*/ 3029 w 5130"/>
                <a:gd name="T103" fmla="*/ 513 h 5936"/>
                <a:gd name="T104" fmla="*/ 2907 w 5130"/>
                <a:gd name="T105" fmla="*/ 391 h 5936"/>
                <a:gd name="T106" fmla="*/ 2760 w 5130"/>
                <a:gd name="T107" fmla="*/ 294 h 5936"/>
                <a:gd name="T108" fmla="*/ 2614 w 5130"/>
                <a:gd name="T109" fmla="*/ 196 h 5936"/>
                <a:gd name="T110" fmla="*/ 2443 w 5130"/>
                <a:gd name="T111" fmla="*/ 123 h 5936"/>
                <a:gd name="T112" fmla="*/ 2272 w 5130"/>
                <a:gd name="T113" fmla="*/ 74 h 5936"/>
                <a:gd name="T114" fmla="*/ 2101 w 5130"/>
                <a:gd name="T115" fmla="*/ 25 h 5936"/>
                <a:gd name="T116" fmla="*/ 1930 w 5130"/>
                <a:gd name="T117" fmla="*/ 0 h 5936"/>
                <a:gd name="T118" fmla="*/ 1563 w 5130"/>
                <a:gd name="T119" fmla="*/ 0 h 5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50;p5">
              <a:extLst>
                <a:ext uri="{FF2B5EF4-FFF2-40B4-BE49-F238E27FC236}">
                  <a16:creationId xmlns:a16="http://schemas.microsoft.com/office/drawing/2014/main" id="{4845F90E-3DF8-4A49-AE9C-187E450D6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6839 w 7205"/>
                <a:gd name="T1" fmla="*/ 1 h 4373"/>
                <a:gd name="T2" fmla="*/ 3224 w 7205"/>
                <a:gd name="T3" fmla="*/ 1491 h 4373"/>
                <a:gd name="T4" fmla="*/ 3102 w 7205"/>
                <a:gd name="T5" fmla="*/ 1368 h 4373"/>
                <a:gd name="T6" fmla="*/ 2980 w 7205"/>
                <a:gd name="T7" fmla="*/ 1246 h 4373"/>
                <a:gd name="T8" fmla="*/ 2858 w 7205"/>
                <a:gd name="T9" fmla="*/ 1124 h 4373"/>
                <a:gd name="T10" fmla="*/ 2687 w 7205"/>
                <a:gd name="T11" fmla="*/ 1026 h 4373"/>
                <a:gd name="T12" fmla="*/ 2540 w 7205"/>
                <a:gd name="T13" fmla="*/ 953 h 4373"/>
                <a:gd name="T14" fmla="*/ 2369 w 7205"/>
                <a:gd name="T15" fmla="*/ 880 h 4373"/>
                <a:gd name="T16" fmla="*/ 2198 w 7205"/>
                <a:gd name="T17" fmla="*/ 831 h 4373"/>
                <a:gd name="T18" fmla="*/ 2027 w 7205"/>
                <a:gd name="T19" fmla="*/ 807 h 4373"/>
                <a:gd name="T20" fmla="*/ 1856 w 7205"/>
                <a:gd name="T21" fmla="*/ 782 h 4373"/>
                <a:gd name="T22" fmla="*/ 1685 w 7205"/>
                <a:gd name="T23" fmla="*/ 807 h 4373"/>
                <a:gd name="T24" fmla="*/ 1514 w 7205"/>
                <a:gd name="T25" fmla="*/ 807 h 4373"/>
                <a:gd name="T26" fmla="*/ 1343 w 7205"/>
                <a:gd name="T27" fmla="*/ 856 h 4373"/>
                <a:gd name="T28" fmla="*/ 1172 w 7205"/>
                <a:gd name="T29" fmla="*/ 904 h 4373"/>
                <a:gd name="T30" fmla="*/ 1026 w 7205"/>
                <a:gd name="T31" fmla="*/ 978 h 4373"/>
                <a:gd name="T32" fmla="*/ 879 w 7205"/>
                <a:gd name="T33" fmla="*/ 1051 h 4373"/>
                <a:gd name="T34" fmla="*/ 733 w 7205"/>
                <a:gd name="T35" fmla="*/ 1149 h 4373"/>
                <a:gd name="T36" fmla="*/ 586 w 7205"/>
                <a:gd name="T37" fmla="*/ 1271 h 4373"/>
                <a:gd name="T38" fmla="*/ 464 w 7205"/>
                <a:gd name="T39" fmla="*/ 1393 h 4373"/>
                <a:gd name="T40" fmla="*/ 342 w 7205"/>
                <a:gd name="T41" fmla="*/ 1515 h 4373"/>
                <a:gd name="T42" fmla="*/ 244 w 7205"/>
                <a:gd name="T43" fmla="*/ 1686 h 4373"/>
                <a:gd name="T44" fmla="*/ 171 w 7205"/>
                <a:gd name="T45" fmla="*/ 1832 h 4373"/>
                <a:gd name="T46" fmla="*/ 98 w 7205"/>
                <a:gd name="T47" fmla="*/ 2003 h 4373"/>
                <a:gd name="T48" fmla="*/ 49 w 7205"/>
                <a:gd name="T49" fmla="*/ 2174 h 4373"/>
                <a:gd name="T50" fmla="*/ 25 w 7205"/>
                <a:gd name="T51" fmla="*/ 2345 h 4373"/>
                <a:gd name="T52" fmla="*/ 0 w 7205"/>
                <a:gd name="T53" fmla="*/ 2516 h 4373"/>
                <a:gd name="T54" fmla="*/ 0 w 7205"/>
                <a:gd name="T55" fmla="*/ 2687 h 4373"/>
                <a:gd name="T56" fmla="*/ 25 w 7205"/>
                <a:gd name="T57" fmla="*/ 2858 h 4373"/>
                <a:gd name="T58" fmla="*/ 73 w 7205"/>
                <a:gd name="T59" fmla="*/ 3029 h 4373"/>
                <a:gd name="T60" fmla="*/ 122 w 7205"/>
                <a:gd name="T61" fmla="*/ 3200 h 4373"/>
                <a:gd name="T62" fmla="*/ 195 w 7205"/>
                <a:gd name="T63" fmla="*/ 3347 h 4373"/>
                <a:gd name="T64" fmla="*/ 269 w 7205"/>
                <a:gd name="T65" fmla="*/ 3518 h 4373"/>
                <a:gd name="T66" fmla="*/ 366 w 7205"/>
                <a:gd name="T67" fmla="*/ 3640 h 4373"/>
                <a:gd name="T68" fmla="*/ 464 w 7205"/>
                <a:gd name="T69" fmla="*/ 3786 h 4373"/>
                <a:gd name="T70" fmla="*/ 611 w 7205"/>
                <a:gd name="T71" fmla="*/ 3908 h 4373"/>
                <a:gd name="T72" fmla="*/ 733 w 7205"/>
                <a:gd name="T73" fmla="*/ 4031 h 4373"/>
                <a:gd name="T74" fmla="*/ 904 w 7205"/>
                <a:gd name="T75" fmla="*/ 4128 h 4373"/>
                <a:gd name="T76" fmla="*/ 1050 w 7205"/>
                <a:gd name="T77" fmla="*/ 4201 h 4373"/>
                <a:gd name="T78" fmla="*/ 1221 w 7205"/>
                <a:gd name="T79" fmla="*/ 4275 h 4373"/>
                <a:gd name="T80" fmla="*/ 1392 w 7205"/>
                <a:gd name="T81" fmla="*/ 4324 h 4373"/>
                <a:gd name="T82" fmla="*/ 1563 w 7205"/>
                <a:gd name="T83" fmla="*/ 4348 h 4373"/>
                <a:gd name="T84" fmla="*/ 1734 w 7205"/>
                <a:gd name="T85" fmla="*/ 4372 h 4373"/>
                <a:gd name="T86" fmla="*/ 1905 w 7205"/>
                <a:gd name="T87" fmla="*/ 4372 h 4373"/>
                <a:gd name="T88" fmla="*/ 2076 w 7205"/>
                <a:gd name="T89" fmla="*/ 4348 h 4373"/>
                <a:gd name="T90" fmla="*/ 2247 w 7205"/>
                <a:gd name="T91" fmla="*/ 4299 h 4373"/>
                <a:gd name="T92" fmla="*/ 2418 w 7205"/>
                <a:gd name="T93" fmla="*/ 4250 h 4373"/>
                <a:gd name="T94" fmla="*/ 2565 w 7205"/>
                <a:gd name="T95" fmla="*/ 4201 h 4373"/>
                <a:gd name="T96" fmla="*/ 2711 w 7205"/>
                <a:gd name="T97" fmla="*/ 4104 h 4373"/>
                <a:gd name="T98" fmla="*/ 2858 w 7205"/>
                <a:gd name="T99" fmla="*/ 4006 h 4373"/>
                <a:gd name="T100" fmla="*/ 3004 w 7205"/>
                <a:gd name="T101" fmla="*/ 3908 h 4373"/>
                <a:gd name="T102" fmla="*/ 3126 w 7205"/>
                <a:gd name="T103" fmla="*/ 3786 h 4373"/>
                <a:gd name="T104" fmla="*/ 3248 w 7205"/>
                <a:gd name="T105" fmla="*/ 3640 h 4373"/>
                <a:gd name="T106" fmla="*/ 3346 w 7205"/>
                <a:gd name="T107" fmla="*/ 3493 h 4373"/>
                <a:gd name="T108" fmla="*/ 3468 w 7205"/>
                <a:gd name="T109" fmla="*/ 3200 h 4373"/>
                <a:gd name="T110" fmla="*/ 3541 w 7205"/>
                <a:gd name="T111" fmla="*/ 2931 h 4373"/>
                <a:gd name="T112" fmla="*/ 3590 w 7205"/>
                <a:gd name="T113" fmla="*/ 2638 h 4373"/>
                <a:gd name="T114" fmla="*/ 3566 w 7205"/>
                <a:gd name="T115" fmla="*/ 2345 h 4373"/>
                <a:gd name="T116" fmla="*/ 7205 w 7205"/>
                <a:gd name="T117" fmla="*/ 856 h 4373"/>
                <a:gd name="T118" fmla="*/ 6985 w 7205"/>
                <a:gd name="T119" fmla="*/ 440 h 4373"/>
                <a:gd name="T120" fmla="*/ 6839 w 7205"/>
                <a:gd name="T121" fmla="*/ 1 h 4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51;p5">
              <a:extLst>
                <a:ext uri="{FF2B5EF4-FFF2-40B4-BE49-F238E27FC236}">
                  <a16:creationId xmlns:a16="http://schemas.microsoft.com/office/drawing/2014/main" id="{460B4BA2-4F8D-7849-A46D-E2C06B6D9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1491 w 3567"/>
                <a:gd name="T1" fmla="*/ 0 h 6399"/>
                <a:gd name="T2" fmla="*/ 1393 w 3567"/>
                <a:gd name="T3" fmla="*/ 2858 h 6399"/>
                <a:gd name="T4" fmla="*/ 1198 w 3567"/>
                <a:gd name="T5" fmla="*/ 2907 h 6399"/>
                <a:gd name="T6" fmla="*/ 1002 w 3567"/>
                <a:gd name="T7" fmla="*/ 3004 h 6399"/>
                <a:gd name="T8" fmla="*/ 807 w 3567"/>
                <a:gd name="T9" fmla="*/ 3102 h 6399"/>
                <a:gd name="T10" fmla="*/ 636 w 3567"/>
                <a:gd name="T11" fmla="*/ 3224 h 6399"/>
                <a:gd name="T12" fmla="*/ 489 w 3567"/>
                <a:gd name="T13" fmla="*/ 3346 h 6399"/>
                <a:gd name="T14" fmla="*/ 392 w 3567"/>
                <a:gd name="T15" fmla="*/ 3493 h 6399"/>
                <a:gd name="T16" fmla="*/ 269 w 3567"/>
                <a:gd name="T17" fmla="*/ 3639 h 6399"/>
                <a:gd name="T18" fmla="*/ 196 w 3567"/>
                <a:gd name="T19" fmla="*/ 3786 h 6399"/>
                <a:gd name="T20" fmla="*/ 123 w 3567"/>
                <a:gd name="T21" fmla="*/ 3932 h 6399"/>
                <a:gd name="T22" fmla="*/ 74 w 3567"/>
                <a:gd name="T23" fmla="*/ 4103 h 6399"/>
                <a:gd name="T24" fmla="*/ 25 w 3567"/>
                <a:gd name="T25" fmla="*/ 4274 h 6399"/>
                <a:gd name="T26" fmla="*/ 1 w 3567"/>
                <a:gd name="T27" fmla="*/ 4445 h 6399"/>
                <a:gd name="T28" fmla="*/ 1 w 3567"/>
                <a:gd name="T29" fmla="*/ 4616 h 6399"/>
                <a:gd name="T30" fmla="*/ 1 w 3567"/>
                <a:gd name="T31" fmla="*/ 4787 h 6399"/>
                <a:gd name="T32" fmla="*/ 25 w 3567"/>
                <a:gd name="T33" fmla="*/ 4958 h 6399"/>
                <a:gd name="T34" fmla="*/ 74 w 3567"/>
                <a:gd name="T35" fmla="*/ 5129 h 6399"/>
                <a:gd name="T36" fmla="*/ 123 w 3567"/>
                <a:gd name="T37" fmla="*/ 5276 h 6399"/>
                <a:gd name="T38" fmla="*/ 196 w 3567"/>
                <a:gd name="T39" fmla="*/ 5447 h 6399"/>
                <a:gd name="T40" fmla="*/ 294 w 3567"/>
                <a:gd name="T41" fmla="*/ 5593 h 6399"/>
                <a:gd name="T42" fmla="*/ 416 w 3567"/>
                <a:gd name="T43" fmla="*/ 5740 h 6399"/>
                <a:gd name="T44" fmla="*/ 538 w 3567"/>
                <a:gd name="T45" fmla="*/ 5886 h 6399"/>
                <a:gd name="T46" fmla="*/ 660 w 3567"/>
                <a:gd name="T47" fmla="*/ 6008 h 6399"/>
                <a:gd name="T48" fmla="*/ 807 w 3567"/>
                <a:gd name="T49" fmla="*/ 6106 h 6399"/>
                <a:gd name="T50" fmla="*/ 953 w 3567"/>
                <a:gd name="T51" fmla="*/ 6179 h 6399"/>
                <a:gd name="T52" fmla="*/ 1124 w 3567"/>
                <a:gd name="T53" fmla="*/ 6252 h 6399"/>
                <a:gd name="T54" fmla="*/ 1271 w 3567"/>
                <a:gd name="T55" fmla="*/ 6326 h 6399"/>
                <a:gd name="T56" fmla="*/ 1442 w 3567"/>
                <a:gd name="T57" fmla="*/ 6350 h 6399"/>
                <a:gd name="T58" fmla="*/ 1613 w 3567"/>
                <a:gd name="T59" fmla="*/ 6375 h 6399"/>
                <a:gd name="T60" fmla="*/ 1784 w 3567"/>
                <a:gd name="T61" fmla="*/ 6399 h 6399"/>
                <a:gd name="T62" fmla="*/ 1955 w 3567"/>
                <a:gd name="T63" fmla="*/ 6375 h 6399"/>
                <a:gd name="T64" fmla="*/ 2126 w 3567"/>
                <a:gd name="T65" fmla="*/ 6350 h 6399"/>
                <a:gd name="T66" fmla="*/ 2297 w 3567"/>
                <a:gd name="T67" fmla="*/ 6301 h 6399"/>
                <a:gd name="T68" fmla="*/ 2468 w 3567"/>
                <a:gd name="T69" fmla="*/ 6252 h 6399"/>
                <a:gd name="T70" fmla="*/ 2614 w 3567"/>
                <a:gd name="T71" fmla="*/ 6179 h 6399"/>
                <a:gd name="T72" fmla="*/ 2785 w 3567"/>
                <a:gd name="T73" fmla="*/ 6082 h 6399"/>
                <a:gd name="T74" fmla="*/ 2932 w 3567"/>
                <a:gd name="T75" fmla="*/ 5984 h 6399"/>
                <a:gd name="T76" fmla="*/ 3054 w 3567"/>
                <a:gd name="T77" fmla="*/ 5862 h 6399"/>
                <a:gd name="T78" fmla="*/ 3176 w 3567"/>
                <a:gd name="T79" fmla="*/ 5715 h 6399"/>
                <a:gd name="T80" fmla="*/ 3273 w 3567"/>
                <a:gd name="T81" fmla="*/ 5569 h 6399"/>
                <a:gd name="T82" fmla="*/ 3371 w 3567"/>
                <a:gd name="T83" fmla="*/ 5422 h 6399"/>
                <a:gd name="T84" fmla="*/ 3444 w 3567"/>
                <a:gd name="T85" fmla="*/ 5276 h 6399"/>
                <a:gd name="T86" fmla="*/ 3493 w 3567"/>
                <a:gd name="T87" fmla="*/ 5105 h 6399"/>
                <a:gd name="T88" fmla="*/ 3542 w 3567"/>
                <a:gd name="T89" fmla="*/ 4934 h 6399"/>
                <a:gd name="T90" fmla="*/ 3567 w 3567"/>
                <a:gd name="T91" fmla="*/ 4763 h 6399"/>
                <a:gd name="T92" fmla="*/ 3567 w 3567"/>
                <a:gd name="T93" fmla="*/ 4592 h 6399"/>
                <a:gd name="T94" fmla="*/ 3567 w 3567"/>
                <a:gd name="T95" fmla="*/ 4421 h 6399"/>
                <a:gd name="T96" fmla="*/ 3542 w 3567"/>
                <a:gd name="T97" fmla="*/ 4250 h 6399"/>
                <a:gd name="T98" fmla="*/ 3493 w 3567"/>
                <a:gd name="T99" fmla="*/ 4079 h 6399"/>
                <a:gd name="T100" fmla="*/ 3420 w 3567"/>
                <a:gd name="T101" fmla="*/ 3908 h 6399"/>
                <a:gd name="T102" fmla="*/ 3347 w 3567"/>
                <a:gd name="T103" fmla="*/ 3761 h 6399"/>
                <a:gd name="T104" fmla="*/ 3273 w 3567"/>
                <a:gd name="T105" fmla="*/ 3615 h 6399"/>
                <a:gd name="T106" fmla="*/ 3151 w 3567"/>
                <a:gd name="T107" fmla="*/ 3468 h 6399"/>
                <a:gd name="T108" fmla="*/ 2980 w 3567"/>
                <a:gd name="T109" fmla="*/ 3273 h 6399"/>
                <a:gd name="T110" fmla="*/ 2761 w 3567"/>
                <a:gd name="T111" fmla="*/ 3102 h 6399"/>
                <a:gd name="T112" fmla="*/ 2541 w 3567"/>
                <a:gd name="T113" fmla="*/ 2980 h 6399"/>
                <a:gd name="T114" fmla="*/ 2321 w 3567"/>
                <a:gd name="T115" fmla="*/ 2907 h 6399"/>
                <a:gd name="T116" fmla="*/ 2419 w 3567"/>
                <a:gd name="T117" fmla="*/ 25 h 6399"/>
                <a:gd name="T118" fmla="*/ 2419 w 3567"/>
                <a:gd name="T119" fmla="*/ 25 h 6399"/>
                <a:gd name="T120" fmla="*/ 2126 w 3567"/>
                <a:gd name="T121" fmla="*/ 49 h 6399"/>
                <a:gd name="T122" fmla="*/ 1808 w 3567"/>
                <a:gd name="T123" fmla="*/ 25 h 6399"/>
                <a:gd name="T124" fmla="*/ 1491 w 3567"/>
                <a:gd name="T125" fmla="*/ 0 h 6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52;p5">
              <a:extLst>
                <a:ext uri="{FF2B5EF4-FFF2-40B4-BE49-F238E27FC236}">
                  <a16:creationId xmlns:a16="http://schemas.microsoft.com/office/drawing/2014/main" id="{E1993998-609D-2944-977F-9BD96FBFC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4592 w 6474"/>
                <a:gd name="T1" fmla="*/ 0 h 3591"/>
                <a:gd name="T2" fmla="*/ 4422 w 6474"/>
                <a:gd name="T3" fmla="*/ 25 h 3591"/>
                <a:gd name="T4" fmla="*/ 4251 w 6474"/>
                <a:gd name="T5" fmla="*/ 73 h 3591"/>
                <a:gd name="T6" fmla="*/ 4080 w 6474"/>
                <a:gd name="T7" fmla="*/ 122 h 3591"/>
                <a:gd name="T8" fmla="*/ 3884 w 6474"/>
                <a:gd name="T9" fmla="*/ 196 h 3591"/>
                <a:gd name="T10" fmla="*/ 3713 w 6474"/>
                <a:gd name="T11" fmla="*/ 293 h 3591"/>
                <a:gd name="T12" fmla="*/ 3567 w 6474"/>
                <a:gd name="T13" fmla="*/ 391 h 3591"/>
                <a:gd name="T14" fmla="*/ 3420 w 6474"/>
                <a:gd name="T15" fmla="*/ 513 h 3591"/>
                <a:gd name="T16" fmla="*/ 3298 w 6474"/>
                <a:gd name="T17" fmla="*/ 660 h 3591"/>
                <a:gd name="T18" fmla="*/ 3200 w 6474"/>
                <a:gd name="T19" fmla="*/ 806 h 3591"/>
                <a:gd name="T20" fmla="*/ 3103 w 6474"/>
                <a:gd name="T21" fmla="*/ 953 h 3591"/>
                <a:gd name="T22" fmla="*/ 3029 w 6474"/>
                <a:gd name="T23" fmla="*/ 1124 h 3591"/>
                <a:gd name="T24" fmla="*/ 99 w 6474"/>
                <a:gd name="T25" fmla="*/ 757 h 3591"/>
                <a:gd name="T26" fmla="*/ 74 w 6474"/>
                <a:gd name="T27" fmla="*/ 1221 h 3591"/>
                <a:gd name="T28" fmla="*/ 1 w 6474"/>
                <a:gd name="T29" fmla="*/ 1661 h 3591"/>
                <a:gd name="T30" fmla="*/ 2907 w 6474"/>
                <a:gd name="T31" fmla="*/ 2027 h 3591"/>
                <a:gd name="T32" fmla="*/ 2932 w 6474"/>
                <a:gd name="T33" fmla="*/ 2223 h 3591"/>
                <a:gd name="T34" fmla="*/ 3005 w 6474"/>
                <a:gd name="T35" fmla="*/ 2418 h 3591"/>
                <a:gd name="T36" fmla="*/ 3078 w 6474"/>
                <a:gd name="T37" fmla="*/ 2565 h 3591"/>
                <a:gd name="T38" fmla="*/ 3152 w 6474"/>
                <a:gd name="T39" fmla="*/ 2736 h 3591"/>
                <a:gd name="T40" fmla="*/ 3249 w 6474"/>
                <a:gd name="T41" fmla="*/ 2882 h 3591"/>
                <a:gd name="T42" fmla="*/ 3371 w 6474"/>
                <a:gd name="T43" fmla="*/ 3004 h 3591"/>
                <a:gd name="T44" fmla="*/ 3493 w 6474"/>
                <a:gd name="T45" fmla="*/ 3126 h 3591"/>
                <a:gd name="T46" fmla="*/ 3616 w 6474"/>
                <a:gd name="T47" fmla="*/ 3248 h 3591"/>
                <a:gd name="T48" fmla="*/ 3762 w 6474"/>
                <a:gd name="T49" fmla="*/ 3346 h 3591"/>
                <a:gd name="T50" fmla="*/ 3909 w 6474"/>
                <a:gd name="T51" fmla="*/ 3419 h 3591"/>
                <a:gd name="T52" fmla="*/ 4080 w 6474"/>
                <a:gd name="T53" fmla="*/ 3493 h 3591"/>
                <a:gd name="T54" fmla="*/ 4251 w 6474"/>
                <a:gd name="T55" fmla="*/ 3541 h 3591"/>
                <a:gd name="T56" fmla="*/ 4422 w 6474"/>
                <a:gd name="T57" fmla="*/ 3566 h 3591"/>
                <a:gd name="T58" fmla="*/ 4592 w 6474"/>
                <a:gd name="T59" fmla="*/ 3590 h 3591"/>
                <a:gd name="T60" fmla="*/ 4763 w 6474"/>
                <a:gd name="T61" fmla="*/ 3590 h 3591"/>
                <a:gd name="T62" fmla="*/ 4934 w 6474"/>
                <a:gd name="T63" fmla="*/ 3566 h 3591"/>
                <a:gd name="T64" fmla="*/ 5105 w 6474"/>
                <a:gd name="T65" fmla="*/ 3541 h 3591"/>
                <a:gd name="T66" fmla="*/ 5276 w 6474"/>
                <a:gd name="T67" fmla="*/ 3468 h 3591"/>
                <a:gd name="T68" fmla="*/ 5447 w 6474"/>
                <a:gd name="T69" fmla="*/ 3419 h 3591"/>
                <a:gd name="T70" fmla="*/ 5618 w 6474"/>
                <a:gd name="T71" fmla="*/ 3322 h 3591"/>
                <a:gd name="T72" fmla="*/ 5765 w 6474"/>
                <a:gd name="T73" fmla="*/ 3224 h 3591"/>
                <a:gd name="T74" fmla="*/ 5887 w 6474"/>
                <a:gd name="T75" fmla="*/ 3102 h 3591"/>
                <a:gd name="T76" fmla="*/ 6009 w 6474"/>
                <a:gd name="T77" fmla="*/ 2980 h 3591"/>
                <a:gd name="T78" fmla="*/ 6131 w 6474"/>
                <a:gd name="T79" fmla="*/ 2858 h 3591"/>
                <a:gd name="T80" fmla="*/ 6204 w 6474"/>
                <a:gd name="T81" fmla="*/ 2711 h 3591"/>
                <a:gd name="T82" fmla="*/ 6302 w 6474"/>
                <a:gd name="T83" fmla="*/ 2565 h 3591"/>
                <a:gd name="T84" fmla="*/ 6351 w 6474"/>
                <a:gd name="T85" fmla="*/ 2394 h 3591"/>
                <a:gd name="T86" fmla="*/ 6400 w 6474"/>
                <a:gd name="T87" fmla="*/ 2223 h 3591"/>
                <a:gd name="T88" fmla="*/ 6449 w 6474"/>
                <a:gd name="T89" fmla="*/ 2076 h 3591"/>
                <a:gd name="T90" fmla="*/ 6473 w 6474"/>
                <a:gd name="T91" fmla="*/ 1881 h 3591"/>
                <a:gd name="T92" fmla="*/ 6473 w 6474"/>
                <a:gd name="T93" fmla="*/ 1710 h 3591"/>
                <a:gd name="T94" fmla="*/ 6449 w 6474"/>
                <a:gd name="T95" fmla="*/ 1539 h 3591"/>
                <a:gd name="T96" fmla="*/ 6424 w 6474"/>
                <a:gd name="T97" fmla="*/ 1368 h 3591"/>
                <a:gd name="T98" fmla="*/ 6351 w 6474"/>
                <a:gd name="T99" fmla="*/ 1197 h 3591"/>
                <a:gd name="T100" fmla="*/ 6278 w 6474"/>
                <a:gd name="T101" fmla="*/ 1026 h 3591"/>
                <a:gd name="T102" fmla="*/ 6204 w 6474"/>
                <a:gd name="T103" fmla="*/ 855 h 3591"/>
                <a:gd name="T104" fmla="*/ 6107 w 6474"/>
                <a:gd name="T105" fmla="*/ 708 h 3591"/>
                <a:gd name="T106" fmla="*/ 5985 w 6474"/>
                <a:gd name="T107" fmla="*/ 586 h 3591"/>
                <a:gd name="T108" fmla="*/ 5862 w 6474"/>
                <a:gd name="T109" fmla="*/ 464 h 3591"/>
                <a:gd name="T110" fmla="*/ 5740 w 6474"/>
                <a:gd name="T111" fmla="*/ 342 h 3591"/>
                <a:gd name="T112" fmla="*/ 5594 w 6474"/>
                <a:gd name="T113" fmla="*/ 269 h 3591"/>
                <a:gd name="T114" fmla="*/ 5447 w 6474"/>
                <a:gd name="T115" fmla="*/ 171 h 3591"/>
                <a:gd name="T116" fmla="*/ 5276 w 6474"/>
                <a:gd name="T117" fmla="*/ 122 h 3591"/>
                <a:gd name="T118" fmla="*/ 5105 w 6474"/>
                <a:gd name="T119" fmla="*/ 73 h 3591"/>
                <a:gd name="T120" fmla="*/ 4934 w 6474"/>
                <a:gd name="T121" fmla="*/ 25 h 3591"/>
                <a:gd name="T122" fmla="*/ 4763 w 6474"/>
                <a:gd name="T123" fmla="*/ 25 h 3591"/>
                <a:gd name="T124" fmla="*/ 4592 w 6474"/>
                <a:gd name="T125" fmla="*/ 0 h 3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53;p5">
              <a:extLst>
                <a:ext uri="{FF2B5EF4-FFF2-40B4-BE49-F238E27FC236}">
                  <a16:creationId xmlns:a16="http://schemas.microsoft.com/office/drawing/2014/main" id="{5AF311D8-1B83-0847-A5F4-56D11E86E7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3395 w 7572"/>
                <a:gd name="T1" fmla="*/ 25 h 7597"/>
                <a:gd name="T2" fmla="*/ 2662 w 7572"/>
                <a:gd name="T3" fmla="*/ 172 h 7597"/>
                <a:gd name="T4" fmla="*/ 1978 w 7572"/>
                <a:gd name="T5" fmla="*/ 465 h 7597"/>
                <a:gd name="T6" fmla="*/ 1392 w 7572"/>
                <a:gd name="T7" fmla="*/ 880 h 7597"/>
                <a:gd name="T8" fmla="*/ 879 w 7572"/>
                <a:gd name="T9" fmla="*/ 1393 h 7597"/>
                <a:gd name="T10" fmla="*/ 464 w 7572"/>
                <a:gd name="T11" fmla="*/ 1979 h 7597"/>
                <a:gd name="T12" fmla="*/ 171 w 7572"/>
                <a:gd name="T13" fmla="*/ 2663 h 7597"/>
                <a:gd name="T14" fmla="*/ 24 w 7572"/>
                <a:gd name="T15" fmla="*/ 3420 h 7597"/>
                <a:gd name="T16" fmla="*/ 24 w 7572"/>
                <a:gd name="T17" fmla="*/ 4177 h 7597"/>
                <a:gd name="T18" fmla="*/ 171 w 7572"/>
                <a:gd name="T19" fmla="*/ 4934 h 7597"/>
                <a:gd name="T20" fmla="*/ 464 w 7572"/>
                <a:gd name="T21" fmla="*/ 5594 h 7597"/>
                <a:gd name="T22" fmla="*/ 879 w 7572"/>
                <a:gd name="T23" fmla="*/ 6204 h 7597"/>
                <a:gd name="T24" fmla="*/ 1392 w 7572"/>
                <a:gd name="T25" fmla="*/ 6717 h 7597"/>
                <a:gd name="T26" fmla="*/ 1978 w 7572"/>
                <a:gd name="T27" fmla="*/ 7133 h 7597"/>
                <a:gd name="T28" fmla="*/ 2662 w 7572"/>
                <a:gd name="T29" fmla="*/ 7426 h 7597"/>
                <a:gd name="T30" fmla="*/ 3395 w 7572"/>
                <a:gd name="T31" fmla="*/ 7572 h 7597"/>
                <a:gd name="T32" fmla="*/ 4176 w 7572"/>
                <a:gd name="T33" fmla="*/ 7572 h 7597"/>
                <a:gd name="T34" fmla="*/ 4909 w 7572"/>
                <a:gd name="T35" fmla="*/ 7426 h 7597"/>
                <a:gd name="T36" fmla="*/ 5593 w 7572"/>
                <a:gd name="T37" fmla="*/ 7133 h 7597"/>
                <a:gd name="T38" fmla="*/ 6203 w 7572"/>
                <a:gd name="T39" fmla="*/ 6717 h 7597"/>
                <a:gd name="T40" fmla="*/ 6716 w 7572"/>
                <a:gd name="T41" fmla="*/ 6204 h 7597"/>
                <a:gd name="T42" fmla="*/ 7132 w 7572"/>
                <a:gd name="T43" fmla="*/ 5594 h 7597"/>
                <a:gd name="T44" fmla="*/ 7425 w 7572"/>
                <a:gd name="T45" fmla="*/ 4934 h 7597"/>
                <a:gd name="T46" fmla="*/ 7571 w 7572"/>
                <a:gd name="T47" fmla="*/ 4177 h 7597"/>
                <a:gd name="T48" fmla="*/ 7571 w 7572"/>
                <a:gd name="T49" fmla="*/ 3420 h 7597"/>
                <a:gd name="T50" fmla="*/ 7425 w 7572"/>
                <a:gd name="T51" fmla="*/ 2663 h 7597"/>
                <a:gd name="T52" fmla="*/ 7132 w 7572"/>
                <a:gd name="T53" fmla="*/ 1979 h 7597"/>
                <a:gd name="T54" fmla="*/ 6716 w 7572"/>
                <a:gd name="T55" fmla="*/ 1393 h 7597"/>
                <a:gd name="T56" fmla="*/ 6203 w 7572"/>
                <a:gd name="T57" fmla="*/ 880 h 7597"/>
                <a:gd name="T58" fmla="*/ 5593 w 7572"/>
                <a:gd name="T59" fmla="*/ 465 h 7597"/>
                <a:gd name="T60" fmla="*/ 4909 w 7572"/>
                <a:gd name="T61" fmla="*/ 172 h 7597"/>
                <a:gd name="T62" fmla="*/ 4176 w 7572"/>
                <a:gd name="T63" fmla="*/ 25 h 7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" name="Google Shape;154;p5">
            <a:extLst>
              <a:ext uri="{FF2B5EF4-FFF2-40B4-BE49-F238E27FC236}">
                <a16:creationId xmlns:a16="http://schemas.microsoft.com/office/drawing/2014/main" id="{B1C05BC4-CD9F-654B-8E7B-9F5F3A863214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6863 w 16218"/>
              <a:gd name="T1" fmla="*/ 74 h 14752"/>
              <a:gd name="T2" fmla="*/ 5691 w 16218"/>
              <a:gd name="T3" fmla="*/ 293 h 14752"/>
              <a:gd name="T4" fmla="*/ 4592 w 16218"/>
              <a:gd name="T5" fmla="*/ 660 h 14752"/>
              <a:gd name="T6" fmla="*/ 3566 w 16218"/>
              <a:gd name="T7" fmla="*/ 1173 h 14752"/>
              <a:gd name="T8" fmla="*/ 2663 w 16218"/>
              <a:gd name="T9" fmla="*/ 1783 h 14752"/>
              <a:gd name="T10" fmla="*/ 1857 w 16218"/>
              <a:gd name="T11" fmla="*/ 2492 h 14752"/>
              <a:gd name="T12" fmla="*/ 1173 w 16218"/>
              <a:gd name="T13" fmla="*/ 3298 h 14752"/>
              <a:gd name="T14" fmla="*/ 636 w 16218"/>
              <a:gd name="T15" fmla="*/ 4201 h 14752"/>
              <a:gd name="T16" fmla="*/ 245 w 16218"/>
              <a:gd name="T17" fmla="*/ 5154 h 14752"/>
              <a:gd name="T18" fmla="*/ 49 w 16218"/>
              <a:gd name="T19" fmla="*/ 6179 h 14752"/>
              <a:gd name="T20" fmla="*/ 1 w 16218"/>
              <a:gd name="T21" fmla="*/ 7254 h 14752"/>
              <a:gd name="T22" fmla="*/ 196 w 16218"/>
              <a:gd name="T23" fmla="*/ 8353 h 14752"/>
              <a:gd name="T24" fmla="*/ 562 w 16218"/>
              <a:gd name="T25" fmla="*/ 9403 h 14752"/>
              <a:gd name="T26" fmla="*/ 1100 w 16218"/>
              <a:gd name="T27" fmla="*/ 10356 h 14752"/>
              <a:gd name="T28" fmla="*/ 1832 w 16218"/>
              <a:gd name="T29" fmla="*/ 11235 h 14752"/>
              <a:gd name="T30" fmla="*/ 2687 w 16218"/>
              <a:gd name="T31" fmla="*/ 12017 h 14752"/>
              <a:gd name="T32" fmla="*/ 2028 w 16218"/>
              <a:gd name="T33" fmla="*/ 13140 h 14752"/>
              <a:gd name="T34" fmla="*/ 1173 w 16218"/>
              <a:gd name="T35" fmla="*/ 14044 h 14752"/>
              <a:gd name="T36" fmla="*/ 513 w 16218"/>
              <a:gd name="T37" fmla="*/ 14483 h 14752"/>
              <a:gd name="T38" fmla="*/ 123 w 16218"/>
              <a:gd name="T39" fmla="*/ 14703 h 14752"/>
              <a:gd name="T40" fmla="*/ 1710 w 16218"/>
              <a:gd name="T41" fmla="*/ 14728 h 14752"/>
              <a:gd name="T42" fmla="*/ 2907 w 16218"/>
              <a:gd name="T43" fmla="*/ 14459 h 14752"/>
              <a:gd name="T44" fmla="*/ 4177 w 16218"/>
              <a:gd name="T45" fmla="*/ 13873 h 14752"/>
              <a:gd name="T46" fmla="*/ 5349 w 16218"/>
              <a:gd name="T47" fmla="*/ 13360 h 14752"/>
              <a:gd name="T48" fmla="*/ 6497 w 16218"/>
              <a:gd name="T49" fmla="*/ 13628 h 14752"/>
              <a:gd name="T50" fmla="*/ 7694 w 16218"/>
              <a:gd name="T51" fmla="*/ 13775 h 14752"/>
              <a:gd name="T52" fmla="*/ 9355 w 16218"/>
              <a:gd name="T53" fmla="*/ 13702 h 14752"/>
              <a:gd name="T54" fmla="*/ 10527 w 16218"/>
              <a:gd name="T55" fmla="*/ 13458 h 14752"/>
              <a:gd name="T56" fmla="*/ 11626 w 16218"/>
              <a:gd name="T57" fmla="*/ 13091 h 14752"/>
              <a:gd name="T58" fmla="*/ 12652 w 16218"/>
              <a:gd name="T59" fmla="*/ 12603 h 14752"/>
              <a:gd name="T60" fmla="*/ 13555 w 16218"/>
              <a:gd name="T61" fmla="*/ 11992 h 14752"/>
              <a:gd name="T62" fmla="*/ 14361 w 16218"/>
              <a:gd name="T63" fmla="*/ 11259 h 14752"/>
              <a:gd name="T64" fmla="*/ 15045 w 16218"/>
              <a:gd name="T65" fmla="*/ 10453 h 14752"/>
              <a:gd name="T66" fmla="*/ 15582 w 16218"/>
              <a:gd name="T67" fmla="*/ 9574 h 14752"/>
              <a:gd name="T68" fmla="*/ 15973 w 16218"/>
              <a:gd name="T69" fmla="*/ 8597 h 14752"/>
              <a:gd name="T70" fmla="*/ 16169 w 16218"/>
              <a:gd name="T71" fmla="*/ 7596 h 14752"/>
              <a:gd name="T72" fmla="*/ 16217 w 16218"/>
              <a:gd name="T73" fmla="*/ 6521 h 14752"/>
              <a:gd name="T74" fmla="*/ 16047 w 16218"/>
              <a:gd name="T75" fmla="*/ 5496 h 14752"/>
              <a:gd name="T76" fmla="*/ 15729 w 16218"/>
              <a:gd name="T77" fmla="*/ 4519 h 14752"/>
              <a:gd name="T78" fmla="*/ 15241 w 16218"/>
              <a:gd name="T79" fmla="*/ 3591 h 14752"/>
              <a:gd name="T80" fmla="*/ 14606 w 16218"/>
              <a:gd name="T81" fmla="*/ 2760 h 14752"/>
              <a:gd name="T82" fmla="*/ 13848 w 16218"/>
              <a:gd name="T83" fmla="*/ 2003 h 14752"/>
              <a:gd name="T84" fmla="*/ 12969 w 16218"/>
              <a:gd name="T85" fmla="*/ 1368 h 14752"/>
              <a:gd name="T86" fmla="*/ 11968 w 16218"/>
              <a:gd name="T87" fmla="*/ 831 h 14752"/>
              <a:gd name="T88" fmla="*/ 10893 w 16218"/>
              <a:gd name="T89" fmla="*/ 416 h 14752"/>
              <a:gd name="T90" fmla="*/ 9745 w 16218"/>
              <a:gd name="T91" fmla="*/ 123 h 14752"/>
              <a:gd name="T92" fmla="*/ 8524 w 16218"/>
              <a:gd name="T93" fmla="*/ 0 h 14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27" name="Google Shape;155;p5">
            <a:extLst>
              <a:ext uri="{FF2B5EF4-FFF2-40B4-BE49-F238E27FC236}">
                <a16:creationId xmlns:a16="http://schemas.microsoft.com/office/drawing/2014/main" id="{7B00DF12-A22D-F44A-B0CE-F0E023AEB682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28" name="Google Shape;156;p5">
              <a:extLst>
                <a:ext uri="{FF2B5EF4-FFF2-40B4-BE49-F238E27FC236}">
                  <a16:creationId xmlns:a16="http://schemas.microsoft.com/office/drawing/2014/main" id="{4CFD7193-71CA-444D-BFBF-3FD51B81B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4092 w 4092"/>
                <a:gd name="T1" fmla="*/ 902 h 902"/>
                <a:gd name="T2" fmla="*/ 4092 w 4092"/>
                <a:gd name="T3" fmla="*/ 1 h 902"/>
                <a:gd name="T4" fmla="*/ 0 w 4092"/>
                <a:gd name="T5" fmla="*/ 1 h 902"/>
                <a:gd name="T6" fmla="*/ 0 w 4092"/>
                <a:gd name="T7" fmla="*/ 902 h 902"/>
                <a:gd name="T8" fmla="*/ 4092 w 4092"/>
                <a:gd name="T9" fmla="*/ 902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157;p5">
              <a:extLst>
                <a:ext uri="{FF2B5EF4-FFF2-40B4-BE49-F238E27FC236}">
                  <a16:creationId xmlns:a16="http://schemas.microsoft.com/office/drawing/2014/main" id="{9C40B445-9E37-5B47-B411-C4A371EA9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4092 w 4092"/>
                <a:gd name="T1" fmla="*/ 901 h 902"/>
                <a:gd name="T2" fmla="*/ 4092 w 4092"/>
                <a:gd name="T3" fmla="*/ 0 h 902"/>
                <a:gd name="T4" fmla="*/ 0 w 4092"/>
                <a:gd name="T5" fmla="*/ 0 h 902"/>
                <a:gd name="T6" fmla="*/ 0 w 4092"/>
                <a:gd name="T7" fmla="*/ 901 h 902"/>
                <a:gd name="T8" fmla="*/ 4092 w 4092"/>
                <a:gd name="T9" fmla="*/ 901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158;p5">
              <a:extLst>
                <a:ext uri="{FF2B5EF4-FFF2-40B4-BE49-F238E27FC236}">
                  <a16:creationId xmlns:a16="http://schemas.microsoft.com/office/drawing/2014/main" id="{90D7718E-84C6-5E4F-9ED6-4CAFEAF51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1 h 1195"/>
                <a:gd name="T2" fmla="*/ 0 w 4092"/>
                <a:gd name="T3" fmla="*/ 171 h 1195"/>
                <a:gd name="T4" fmla="*/ 0 w 4092"/>
                <a:gd name="T5" fmla="*/ 171 h 1195"/>
                <a:gd name="T6" fmla="*/ 24 w 4092"/>
                <a:gd name="T7" fmla="*/ 318 h 1195"/>
                <a:gd name="T8" fmla="*/ 98 w 4092"/>
                <a:gd name="T9" fmla="*/ 464 h 1195"/>
                <a:gd name="T10" fmla="*/ 195 w 4092"/>
                <a:gd name="T11" fmla="*/ 585 h 1195"/>
                <a:gd name="T12" fmla="*/ 341 w 4092"/>
                <a:gd name="T13" fmla="*/ 659 h 1195"/>
                <a:gd name="T14" fmla="*/ 1875 w 4092"/>
                <a:gd name="T15" fmla="*/ 1170 h 1195"/>
                <a:gd name="T16" fmla="*/ 1875 w 4092"/>
                <a:gd name="T17" fmla="*/ 1170 h 1195"/>
                <a:gd name="T18" fmla="*/ 2046 w 4092"/>
                <a:gd name="T19" fmla="*/ 1194 h 1195"/>
                <a:gd name="T20" fmla="*/ 2046 w 4092"/>
                <a:gd name="T21" fmla="*/ 1194 h 1195"/>
                <a:gd name="T22" fmla="*/ 2216 w 4092"/>
                <a:gd name="T23" fmla="*/ 1170 h 1195"/>
                <a:gd name="T24" fmla="*/ 3751 w 4092"/>
                <a:gd name="T25" fmla="*/ 659 h 1195"/>
                <a:gd name="T26" fmla="*/ 3751 w 4092"/>
                <a:gd name="T27" fmla="*/ 659 h 1195"/>
                <a:gd name="T28" fmla="*/ 3897 w 4092"/>
                <a:gd name="T29" fmla="*/ 585 h 1195"/>
                <a:gd name="T30" fmla="*/ 3994 w 4092"/>
                <a:gd name="T31" fmla="*/ 464 h 1195"/>
                <a:gd name="T32" fmla="*/ 4067 w 4092"/>
                <a:gd name="T33" fmla="*/ 318 h 1195"/>
                <a:gd name="T34" fmla="*/ 4092 w 4092"/>
                <a:gd name="T35" fmla="*/ 171 h 1195"/>
                <a:gd name="T36" fmla="*/ 4092 w 4092"/>
                <a:gd name="T37" fmla="*/ 1 h 1195"/>
                <a:gd name="T38" fmla="*/ 0 w 4092"/>
                <a:gd name="T39" fmla="*/ 1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159;p5">
              <a:extLst>
                <a:ext uri="{FF2B5EF4-FFF2-40B4-BE49-F238E27FC236}">
                  <a16:creationId xmlns:a16="http://schemas.microsoft.com/office/drawing/2014/main" id="{F1F9EBFF-528A-DD4E-9F81-F7DBC11B8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1413 w 1414"/>
                <a:gd name="T1" fmla="*/ 6674 h 6675"/>
                <a:gd name="T2" fmla="*/ 1413 w 1414"/>
                <a:gd name="T3" fmla="*/ 6674 h 6675"/>
                <a:gd name="T4" fmla="*/ 585 w 1414"/>
                <a:gd name="T5" fmla="*/ 2850 h 6675"/>
                <a:gd name="T6" fmla="*/ 1 w 1414"/>
                <a:gd name="T7" fmla="*/ 1 h 6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160;p5">
              <a:extLst>
                <a:ext uri="{FF2B5EF4-FFF2-40B4-BE49-F238E27FC236}">
                  <a16:creationId xmlns:a16="http://schemas.microsoft.com/office/drawing/2014/main" id="{98E0BA26-63A3-3C4D-9F57-7F5ABD94FA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7185 w 10278"/>
                <a:gd name="T1" fmla="*/ 12300 h 12301"/>
                <a:gd name="T2" fmla="*/ 7477 w 10278"/>
                <a:gd name="T3" fmla="*/ 11253 h 12301"/>
                <a:gd name="T4" fmla="*/ 7891 w 10278"/>
                <a:gd name="T5" fmla="*/ 10327 h 12301"/>
                <a:gd name="T6" fmla="*/ 8378 w 10278"/>
                <a:gd name="T7" fmla="*/ 9499 h 12301"/>
                <a:gd name="T8" fmla="*/ 9182 w 10278"/>
                <a:gd name="T9" fmla="*/ 8330 h 12301"/>
                <a:gd name="T10" fmla="*/ 9645 w 10278"/>
                <a:gd name="T11" fmla="*/ 7551 h 12301"/>
                <a:gd name="T12" fmla="*/ 10034 w 10278"/>
                <a:gd name="T13" fmla="*/ 6674 h 12301"/>
                <a:gd name="T14" fmla="*/ 10229 w 10278"/>
                <a:gd name="T15" fmla="*/ 5676 h 12301"/>
                <a:gd name="T16" fmla="*/ 10278 w 10278"/>
                <a:gd name="T17" fmla="*/ 5140 h 12301"/>
                <a:gd name="T18" fmla="*/ 10229 w 10278"/>
                <a:gd name="T19" fmla="*/ 4604 h 12301"/>
                <a:gd name="T20" fmla="*/ 10034 w 10278"/>
                <a:gd name="T21" fmla="*/ 3605 h 12301"/>
                <a:gd name="T22" fmla="*/ 9645 w 10278"/>
                <a:gd name="T23" fmla="*/ 2680 h 12301"/>
                <a:gd name="T24" fmla="*/ 9084 w 10278"/>
                <a:gd name="T25" fmla="*/ 1876 h 12301"/>
                <a:gd name="T26" fmla="*/ 8402 w 10278"/>
                <a:gd name="T27" fmla="*/ 1170 h 12301"/>
                <a:gd name="T28" fmla="*/ 7574 w 10278"/>
                <a:gd name="T29" fmla="*/ 634 h 12301"/>
                <a:gd name="T30" fmla="*/ 6673 w 10278"/>
                <a:gd name="T31" fmla="*/ 244 h 12301"/>
                <a:gd name="T32" fmla="*/ 5675 w 10278"/>
                <a:gd name="T33" fmla="*/ 25 h 12301"/>
                <a:gd name="T34" fmla="*/ 5139 w 10278"/>
                <a:gd name="T35" fmla="*/ 1 h 12301"/>
                <a:gd name="T36" fmla="*/ 4116 w 10278"/>
                <a:gd name="T37" fmla="*/ 98 h 12301"/>
                <a:gd name="T38" fmla="*/ 3142 w 10278"/>
                <a:gd name="T39" fmla="*/ 415 h 12301"/>
                <a:gd name="T40" fmla="*/ 2265 w 10278"/>
                <a:gd name="T41" fmla="*/ 878 h 12301"/>
                <a:gd name="T42" fmla="*/ 1510 w 10278"/>
                <a:gd name="T43" fmla="*/ 1511 h 12301"/>
                <a:gd name="T44" fmla="*/ 877 w 10278"/>
                <a:gd name="T45" fmla="*/ 2266 h 12301"/>
                <a:gd name="T46" fmla="*/ 414 w 10278"/>
                <a:gd name="T47" fmla="*/ 3143 h 12301"/>
                <a:gd name="T48" fmla="*/ 122 w 10278"/>
                <a:gd name="T49" fmla="*/ 4093 h 12301"/>
                <a:gd name="T50" fmla="*/ 0 w 10278"/>
                <a:gd name="T51" fmla="*/ 5140 h 12301"/>
                <a:gd name="T52" fmla="*/ 24 w 10278"/>
                <a:gd name="T53" fmla="*/ 5408 h 12301"/>
                <a:gd name="T54" fmla="*/ 122 w 10278"/>
                <a:gd name="T55" fmla="*/ 6187 h 12301"/>
                <a:gd name="T56" fmla="*/ 414 w 10278"/>
                <a:gd name="T57" fmla="*/ 7113 h 12301"/>
                <a:gd name="T58" fmla="*/ 852 w 10278"/>
                <a:gd name="T59" fmla="*/ 7941 h 12301"/>
                <a:gd name="T60" fmla="*/ 1364 w 10278"/>
                <a:gd name="T61" fmla="*/ 8720 h 12301"/>
                <a:gd name="T62" fmla="*/ 2143 w 10278"/>
                <a:gd name="T63" fmla="*/ 9913 h 12301"/>
                <a:gd name="T64" fmla="*/ 2606 w 10278"/>
                <a:gd name="T65" fmla="*/ 10766 h 12301"/>
                <a:gd name="T66" fmla="*/ 2971 w 10278"/>
                <a:gd name="T67" fmla="*/ 11764 h 12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161;p5">
              <a:extLst>
                <a:ext uri="{FF2B5EF4-FFF2-40B4-BE49-F238E27FC236}">
                  <a16:creationId xmlns:a16="http://schemas.microsoft.com/office/drawing/2014/main" id="{288901F9-1776-9540-AB4E-3F1CB26AE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1413 w 1414"/>
                <a:gd name="T1" fmla="*/ 1 h 6675"/>
                <a:gd name="T2" fmla="*/ 1413 w 1414"/>
                <a:gd name="T3" fmla="*/ 1 h 6675"/>
                <a:gd name="T4" fmla="*/ 829 w 1414"/>
                <a:gd name="T5" fmla="*/ 2850 h 6675"/>
                <a:gd name="T6" fmla="*/ 1 w 1414"/>
                <a:gd name="T7" fmla="*/ 6674 h 6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62;p5">
              <a:extLst>
                <a:ext uri="{FF2B5EF4-FFF2-40B4-BE49-F238E27FC236}">
                  <a16:creationId xmlns:a16="http://schemas.microsoft.com/office/drawing/2014/main" id="{3B1C6D88-551F-FC45-98C4-8CD7DC309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1 w 3606"/>
                <a:gd name="T1" fmla="*/ 73 h 780"/>
                <a:gd name="T2" fmla="*/ 829 w 3606"/>
                <a:gd name="T3" fmla="*/ 780 h 780"/>
                <a:gd name="T4" fmla="*/ 1657 w 3606"/>
                <a:gd name="T5" fmla="*/ 73 h 780"/>
                <a:gd name="T6" fmla="*/ 1657 w 3606"/>
                <a:gd name="T7" fmla="*/ 73 h 780"/>
                <a:gd name="T8" fmla="*/ 1730 w 3606"/>
                <a:gd name="T9" fmla="*/ 25 h 780"/>
                <a:gd name="T10" fmla="*/ 1803 w 3606"/>
                <a:gd name="T11" fmla="*/ 0 h 780"/>
                <a:gd name="T12" fmla="*/ 1876 w 3606"/>
                <a:gd name="T13" fmla="*/ 25 h 780"/>
                <a:gd name="T14" fmla="*/ 1949 w 3606"/>
                <a:gd name="T15" fmla="*/ 73 h 780"/>
                <a:gd name="T16" fmla="*/ 2777 w 3606"/>
                <a:gd name="T17" fmla="*/ 780 h 780"/>
                <a:gd name="T18" fmla="*/ 3605 w 3606"/>
                <a:gd name="T19" fmla="*/ 73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63;p5">
              <a:extLst>
                <a:ext uri="{FF2B5EF4-FFF2-40B4-BE49-F238E27FC236}">
                  <a16:creationId xmlns:a16="http://schemas.microsoft.com/office/drawing/2014/main" id="{11382000-A8BD-2849-BA74-9ECAD482F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1 h 1"/>
                <a:gd name="T2" fmla="*/ 4092 w 4092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36" name="Google Shape;164;p5">
            <a:extLst>
              <a:ext uri="{FF2B5EF4-FFF2-40B4-BE49-F238E27FC236}">
                <a16:creationId xmlns:a16="http://schemas.microsoft.com/office/drawing/2014/main" id="{23A392B4-A73C-174D-9DB8-E78E642CA1A6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37" name="Google Shape;165;p5">
              <a:extLst>
                <a:ext uri="{FF2B5EF4-FFF2-40B4-BE49-F238E27FC236}">
                  <a16:creationId xmlns:a16="http://schemas.microsoft.com/office/drawing/2014/main" id="{B8D222BC-14B2-1847-ABD8-3C3B2C0C2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6284 w 12592"/>
                <a:gd name="T1" fmla="*/ 1 h 12593"/>
                <a:gd name="T2" fmla="*/ 5651 w 12592"/>
                <a:gd name="T3" fmla="*/ 49 h 12593"/>
                <a:gd name="T4" fmla="*/ 5017 w 12592"/>
                <a:gd name="T5" fmla="*/ 147 h 12593"/>
                <a:gd name="T6" fmla="*/ 4433 w 12592"/>
                <a:gd name="T7" fmla="*/ 293 h 12593"/>
                <a:gd name="T8" fmla="*/ 3848 w 12592"/>
                <a:gd name="T9" fmla="*/ 512 h 12593"/>
                <a:gd name="T10" fmla="*/ 3288 w 12592"/>
                <a:gd name="T11" fmla="*/ 780 h 12593"/>
                <a:gd name="T12" fmla="*/ 2777 w 12592"/>
                <a:gd name="T13" fmla="*/ 1072 h 12593"/>
                <a:gd name="T14" fmla="*/ 1851 w 12592"/>
                <a:gd name="T15" fmla="*/ 1852 h 12593"/>
                <a:gd name="T16" fmla="*/ 1072 w 12592"/>
                <a:gd name="T17" fmla="*/ 2777 h 12593"/>
                <a:gd name="T18" fmla="*/ 755 w 12592"/>
                <a:gd name="T19" fmla="*/ 3313 h 12593"/>
                <a:gd name="T20" fmla="*/ 487 w 12592"/>
                <a:gd name="T21" fmla="*/ 3849 h 12593"/>
                <a:gd name="T22" fmla="*/ 292 w 12592"/>
                <a:gd name="T23" fmla="*/ 4433 h 12593"/>
                <a:gd name="T24" fmla="*/ 122 w 12592"/>
                <a:gd name="T25" fmla="*/ 5042 h 12593"/>
                <a:gd name="T26" fmla="*/ 25 w 12592"/>
                <a:gd name="T27" fmla="*/ 5651 h 12593"/>
                <a:gd name="T28" fmla="*/ 0 w 12592"/>
                <a:gd name="T29" fmla="*/ 6308 h 12593"/>
                <a:gd name="T30" fmla="*/ 0 w 12592"/>
                <a:gd name="T31" fmla="*/ 6625 h 12593"/>
                <a:gd name="T32" fmla="*/ 73 w 12592"/>
                <a:gd name="T33" fmla="*/ 7258 h 12593"/>
                <a:gd name="T34" fmla="*/ 195 w 12592"/>
                <a:gd name="T35" fmla="*/ 7867 h 12593"/>
                <a:gd name="T36" fmla="*/ 390 w 12592"/>
                <a:gd name="T37" fmla="*/ 8476 h 12593"/>
                <a:gd name="T38" fmla="*/ 609 w 12592"/>
                <a:gd name="T39" fmla="*/ 9036 h 12593"/>
                <a:gd name="T40" fmla="*/ 901 w 12592"/>
                <a:gd name="T41" fmla="*/ 9572 h 12593"/>
                <a:gd name="T42" fmla="*/ 1437 w 12592"/>
                <a:gd name="T43" fmla="*/ 10303 h 12593"/>
                <a:gd name="T44" fmla="*/ 2290 w 12592"/>
                <a:gd name="T45" fmla="*/ 11155 h 12593"/>
                <a:gd name="T46" fmla="*/ 3020 w 12592"/>
                <a:gd name="T47" fmla="*/ 11691 h 12593"/>
                <a:gd name="T48" fmla="*/ 3556 w 12592"/>
                <a:gd name="T49" fmla="*/ 11983 h 12593"/>
                <a:gd name="T50" fmla="*/ 4141 w 12592"/>
                <a:gd name="T51" fmla="*/ 12202 h 12593"/>
                <a:gd name="T52" fmla="*/ 4725 w 12592"/>
                <a:gd name="T53" fmla="*/ 12397 h 12593"/>
                <a:gd name="T54" fmla="*/ 5334 w 12592"/>
                <a:gd name="T55" fmla="*/ 12519 h 12593"/>
                <a:gd name="T56" fmla="*/ 5967 w 12592"/>
                <a:gd name="T57" fmla="*/ 12592 h 12593"/>
                <a:gd name="T58" fmla="*/ 6284 w 12592"/>
                <a:gd name="T59" fmla="*/ 12592 h 12593"/>
                <a:gd name="T60" fmla="*/ 6941 w 12592"/>
                <a:gd name="T61" fmla="*/ 12568 h 12593"/>
                <a:gd name="T62" fmla="*/ 7550 w 12592"/>
                <a:gd name="T63" fmla="*/ 12470 h 12593"/>
                <a:gd name="T64" fmla="*/ 8159 w 12592"/>
                <a:gd name="T65" fmla="*/ 12300 h 12593"/>
                <a:gd name="T66" fmla="*/ 8744 w 12592"/>
                <a:gd name="T67" fmla="*/ 12105 h 12593"/>
                <a:gd name="T68" fmla="*/ 9279 w 12592"/>
                <a:gd name="T69" fmla="*/ 11837 h 12593"/>
                <a:gd name="T70" fmla="*/ 9815 w 12592"/>
                <a:gd name="T71" fmla="*/ 11520 h 12593"/>
                <a:gd name="T72" fmla="*/ 10741 w 12592"/>
                <a:gd name="T73" fmla="*/ 10741 h 12593"/>
                <a:gd name="T74" fmla="*/ 11520 w 12592"/>
                <a:gd name="T75" fmla="*/ 9816 h 12593"/>
                <a:gd name="T76" fmla="*/ 11812 w 12592"/>
                <a:gd name="T77" fmla="*/ 9304 h 12593"/>
                <a:gd name="T78" fmla="*/ 12080 w 12592"/>
                <a:gd name="T79" fmla="*/ 8744 h 12593"/>
                <a:gd name="T80" fmla="*/ 12299 w 12592"/>
                <a:gd name="T81" fmla="*/ 8184 h 12593"/>
                <a:gd name="T82" fmla="*/ 12446 w 12592"/>
                <a:gd name="T83" fmla="*/ 7575 h 12593"/>
                <a:gd name="T84" fmla="*/ 12543 w 12592"/>
                <a:gd name="T85" fmla="*/ 6942 h 12593"/>
                <a:gd name="T86" fmla="*/ 12592 w 12592"/>
                <a:gd name="T87" fmla="*/ 6308 h 12593"/>
                <a:gd name="T88" fmla="*/ 12567 w 12592"/>
                <a:gd name="T89" fmla="*/ 5968 h 12593"/>
                <a:gd name="T90" fmla="*/ 12519 w 12592"/>
                <a:gd name="T91" fmla="*/ 5334 h 12593"/>
                <a:gd name="T92" fmla="*/ 12397 w 12592"/>
                <a:gd name="T93" fmla="*/ 4725 h 12593"/>
                <a:gd name="T94" fmla="*/ 12202 w 12592"/>
                <a:gd name="T95" fmla="*/ 4141 h 12593"/>
                <a:gd name="T96" fmla="*/ 11958 w 12592"/>
                <a:gd name="T97" fmla="*/ 3581 h 12593"/>
                <a:gd name="T98" fmla="*/ 11666 w 12592"/>
                <a:gd name="T99" fmla="*/ 3045 h 12593"/>
                <a:gd name="T100" fmla="*/ 11155 w 12592"/>
                <a:gd name="T101" fmla="*/ 2290 h 12593"/>
                <a:gd name="T102" fmla="*/ 10302 w 12592"/>
                <a:gd name="T103" fmla="*/ 1437 h 12593"/>
                <a:gd name="T104" fmla="*/ 9547 w 12592"/>
                <a:gd name="T105" fmla="*/ 926 h 12593"/>
                <a:gd name="T106" fmla="*/ 9012 w 12592"/>
                <a:gd name="T107" fmla="*/ 634 h 12593"/>
                <a:gd name="T108" fmla="*/ 8451 w 12592"/>
                <a:gd name="T109" fmla="*/ 390 h 12593"/>
                <a:gd name="T110" fmla="*/ 7867 w 12592"/>
                <a:gd name="T111" fmla="*/ 220 h 12593"/>
                <a:gd name="T112" fmla="*/ 7258 w 12592"/>
                <a:gd name="T113" fmla="*/ 74 h 12593"/>
                <a:gd name="T114" fmla="*/ 6625 w 12592"/>
                <a:gd name="T115" fmla="*/ 25 h 12593"/>
                <a:gd name="T116" fmla="*/ 6284 w 12592"/>
                <a:gd name="T117" fmla="*/ 1 h 12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66;p5">
              <a:extLst>
                <a:ext uri="{FF2B5EF4-FFF2-40B4-BE49-F238E27FC236}">
                  <a16:creationId xmlns:a16="http://schemas.microsoft.com/office/drawing/2014/main" id="{86DAEBDC-F5FC-1645-ABAC-0AB608B4B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4823 w 9670"/>
                <a:gd name="T1" fmla="*/ 1 h 9670"/>
                <a:gd name="T2" fmla="*/ 3849 w 9670"/>
                <a:gd name="T3" fmla="*/ 98 h 9670"/>
                <a:gd name="T4" fmla="*/ 2947 w 9670"/>
                <a:gd name="T5" fmla="*/ 391 h 9670"/>
                <a:gd name="T6" fmla="*/ 2144 w 9670"/>
                <a:gd name="T7" fmla="*/ 829 h 9670"/>
                <a:gd name="T8" fmla="*/ 1413 w 9670"/>
                <a:gd name="T9" fmla="*/ 1438 h 9670"/>
                <a:gd name="T10" fmla="*/ 829 w 9670"/>
                <a:gd name="T11" fmla="*/ 2144 h 9670"/>
                <a:gd name="T12" fmla="*/ 390 w 9670"/>
                <a:gd name="T13" fmla="*/ 2972 h 9670"/>
                <a:gd name="T14" fmla="*/ 98 w 9670"/>
                <a:gd name="T15" fmla="*/ 3873 h 9670"/>
                <a:gd name="T16" fmla="*/ 1 w 9670"/>
                <a:gd name="T17" fmla="*/ 4847 h 9670"/>
                <a:gd name="T18" fmla="*/ 25 w 9670"/>
                <a:gd name="T19" fmla="*/ 5335 h 9670"/>
                <a:gd name="T20" fmla="*/ 220 w 9670"/>
                <a:gd name="T21" fmla="*/ 6284 h 9670"/>
                <a:gd name="T22" fmla="*/ 585 w 9670"/>
                <a:gd name="T23" fmla="*/ 7137 h 9670"/>
                <a:gd name="T24" fmla="*/ 1096 w 9670"/>
                <a:gd name="T25" fmla="*/ 7916 h 9670"/>
                <a:gd name="T26" fmla="*/ 1754 w 9670"/>
                <a:gd name="T27" fmla="*/ 8574 h 9670"/>
                <a:gd name="T28" fmla="*/ 2533 w 9670"/>
                <a:gd name="T29" fmla="*/ 9085 h 9670"/>
                <a:gd name="T30" fmla="*/ 3386 w 9670"/>
                <a:gd name="T31" fmla="*/ 9451 h 9670"/>
                <a:gd name="T32" fmla="*/ 4336 w 9670"/>
                <a:gd name="T33" fmla="*/ 9645 h 9670"/>
                <a:gd name="T34" fmla="*/ 4823 w 9670"/>
                <a:gd name="T35" fmla="*/ 9670 h 9670"/>
                <a:gd name="T36" fmla="*/ 5797 w 9670"/>
                <a:gd name="T37" fmla="*/ 9572 h 9670"/>
                <a:gd name="T38" fmla="*/ 6698 w 9670"/>
                <a:gd name="T39" fmla="*/ 9280 h 9670"/>
                <a:gd name="T40" fmla="*/ 7526 w 9670"/>
                <a:gd name="T41" fmla="*/ 8842 h 9670"/>
                <a:gd name="T42" fmla="*/ 8232 w 9670"/>
                <a:gd name="T43" fmla="*/ 8257 h 9670"/>
                <a:gd name="T44" fmla="*/ 8841 w 9670"/>
                <a:gd name="T45" fmla="*/ 7527 h 9670"/>
                <a:gd name="T46" fmla="*/ 9280 w 9670"/>
                <a:gd name="T47" fmla="*/ 6723 h 9670"/>
                <a:gd name="T48" fmla="*/ 9572 w 9670"/>
                <a:gd name="T49" fmla="*/ 5822 h 9670"/>
                <a:gd name="T50" fmla="*/ 9669 w 9670"/>
                <a:gd name="T51" fmla="*/ 4847 h 9670"/>
                <a:gd name="T52" fmla="*/ 9645 w 9670"/>
                <a:gd name="T53" fmla="*/ 4336 h 9670"/>
                <a:gd name="T54" fmla="*/ 9450 w 9670"/>
                <a:gd name="T55" fmla="*/ 3411 h 9670"/>
                <a:gd name="T56" fmla="*/ 9085 w 9670"/>
                <a:gd name="T57" fmla="*/ 2534 h 9670"/>
                <a:gd name="T58" fmla="*/ 8549 w 9670"/>
                <a:gd name="T59" fmla="*/ 1779 h 9670"/>
                <a:gd name="T60" fmla="*/ 7892 w 9670"/>
                <a:gd name="T61" fmla="*/ 1121 h 9670"/>
                <a:gd name="T62" fmla="*/ 7136 w 9670"/>
                <a:gd name="T63" fmla="*/ 585 h 9670"/>
                <a:gd name="T64" fmla="*/ 6260 w 9670"/>
                <a:gd name="T65" fmla="*/ 220 h 9670"/>
                <a:gd name="T66" fmla="*/ 5334 w 9670"/>
                <a:gd name="T67" fmla="*/ 25 h 9670"/>
                <a:gd name="T68" fmla="*/ 4823 w 9670"/>
                <a:gd name="T69" fmla="*/ 1 h 9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167;p5">
              <a:extLst>
                <a:ext uri="{FF2B5EF4-FFF2-40B4-BE49-F238E27FC236}">
                  <a16:creationId xmlns:a16="http://schemas.microsoft.com/office/drawing/2014/main" id="{504DBF78-32DC-7D46-BA35-086FF3E5A5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3385 h 3386"/>
                <a:gd name="T2" fmla="*/ 0 w 3386"/>
                <a:gd name="T3" fmla="*/ 3385 h 3386"/>
                <a:gd name="T4" fmla="*/ 25 w 3386"/>
                <a:gd name="T5" fmla="*/ 3020 h 3386"/>
                <a:gd name="T6" fmla="*/ 74 w 3386"/>
                <a:gd name="T7" fmla="*/ 2704 h 3386"/>
                <a:gd name="T8" fmla="*/ 147 w 3386"/>
                <a:gd name="T9" fmla="*/ 2363 h 3386"/>
                <a:gd name="T10" fmla="*/ 268 w 3386"/>
                <a:gd name="T11" fmla="*/ 2070 h 3386"/>
                <a:gd name="T12" fmla="*/ 414 w 3386"/>
                <a:gd name="T13" fmla="*/ 1754 h 3386"/>
                <a:gd name="T14" fmla="*/ 585 w 3386"/>
                <a:gd name="T15" fmla="*/ 1486 h 3386"/>
                <a:gd name="T16" fmla="*/ 780 w 3386"/>
                <a:gd name="T17" fmla="*/ 1218 h 3386"/>
                <a:gd name="T18" fmla="*/ 999 w 3386"/>
                <a:gd name="T19" fmla="*/ 974 h 3386"/>
                <a:gd name="T20" fmla="*/ 1243 w 3386"/>
                <a:gd name="T21" fmla="*/ 755 h 3386"/>
                <a:gd name="T22" fmla="*/ 1510 w 3386"/>
                <a:gd name="T23" fmla="*/ 560 h 3386"/>
                <a:gd name="T24" fmla="*/ 1778 w 3386"/>
                <a:gd name="T25" fmla="*/ 390 h 3386"/>
                <a:gd name="T26" fmla="*/ 2071 w 3386"/>
                <a:gd name="T27" fmla="*/ 244 h 3386"/>
                <a:gd name="T28" fmla="*/ 2387 w 3386"/>
                <a:gd name="T29" fmla="*/ 146 h 3386"/>
                <a:gd name="T30" fmla="*/ 2704 w 3386"/>
                <a:gd name="T31" fmla="*/ 49 h 3386"/>
                <a:gd name="T32" fmla="*/ 3045 w 3386"/>
                <a:gd name="T33" fmla="*/ 0 h 3386"/>
                <a:gd name="T34" fmla="*/ 3386 w 3386"/>
                <a:gd name="T35" fmla="*/ 0 h 3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168;p5">
              <a:extLst>
                <a:ext uri="{FF2B5EF4-FFF2-40B4-BE49-F238E27FC236}">
                  <a16:creationId xmlns:a16="http://schemas.microsoft.com/office/drawing/2014/main" id="{409C8AF5-B8FC-B34F-B4B8-609D47FD28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1024 h 6139"/>
                <a:gd name="T2" fmla="*/ 4969 w 6162"/>
                <a:gd name="T3" fmla="*/ 5992 h 6139"/>
                <a:gd name="T4" fmla="*/ 4969 w 6162"/>
                <a:gd name="T5" fmla="*/ 5992 h 6139"/>
                <a:gd name="T6" fmla="*/ 5042 w 6162"/>
                <a:gd name="T7" fmla="*/ 6041 h 6139"/>
                <a:gd name="T8" fmla="*/ 5115 w 6162"/>
                <a:gd name="T9" fmla="*/ 6090 h 6139"/>
                <a:gd name="T10" fmla="*/ 5212 w 6162"/>
                <a:gd name="T11" fmla="*/ 6114 h 6139"/>
                <a:gd name="T12" fmla="*/ 5310 w 6162"/>
                <a:gd name="T13" fmla="*/ 6138 h 6139"/>
                <a:gd name="T14" fmla="*/ 5407 w 6162"/>
                <a:gd name="T15" fmla="*/ 6114 h 6139"/>
                <a:gd name="T16" fmla="*/ 5480 w 6162"/>
                <a:gd name="T17" fmla="*/ 6090 h 6139"/>
                <a:gd name="T18" fmla="*/ 5577 w 6162"/>
                <a:gd name="T19" fmla="*/ 6041 h 6139"/>
                <a:gd name="T20" fmla="*/ 5651 w 6162"/>
                <a:gd name="T21" fmla="*/ 5992 h 6139"/>
                <a:gd name="T22" fmla="*/ 6016 w 6162"/>
                <a:gd name="T23" fmla="*/ 5627 h 6139"/>
                <a:gd name="T24" fmla="*/ 6016 w 6162"/>
                <a:gd name="T25" fmla="*/ 5627 h 6139"/>
                <a:gd name="T26" fmla="*/ 6089 w 6162"/>
                <a:gd name="T27" fmla="*/ 5554 h 6139"/>
                <a:gd name="T28" fmla="*/ 6138 w 6162"/>
                <a:gd name="T29" fmla="*/ 5456 h 6139"/>
                <a:gd name="T30" fmla="*/ 6162 w 6162"/>
                <a:gd name="T31" fmla="*/ 5359 h 6139"/>
                <a:gd name="T32" fmla="*/ 6162 w 6162"/>
                <a:gd name="T33" fmla="*/ 5286 h 6139"/>
                <a:gd name="T34" fmla="*/ 6162 w 6162"/>
                <a:gd name="T35" fmla="*/ 5188 h 6139"/>
                <a:gd name="T36" fmla="*/ 6138 w 6162"/>
                <a:gd name="T37" fmla="*/ 5091 h 6139"/>
                <a:gd name="T38" fmla="*/ 6089 w 6162"/>
                <a:gd name="T39" fmla="*/ 5018 h 6139"/>
                <a:gd name="T40" fmla="*/ 6016 w 6162"/>
                <a:gd name="T41" fmla="*/ 4921 h 6139"/>
                <a:gd name="T42" fmla="*/ 1072 w 6162"/>
                <a:gd name="T43" fmla="*/ 1 h 6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603838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0375" y="1514554"/>
            <a:ext cx="4944300" cy="1659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Font typeface="Muli"/>
              <a:buChar char="◇"/>
              <a:defRPr>
                <a:solidFill>
                  <a:srgbClr val="174769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Google Shape;169;p5">
            <a:extLst>
              <a:ext uri="{FF2B5EF4-FFF2-40B4-BE49-F238E27FC236}">
                <a16:creationId xmlns:a16="http://schemas.microsoft.com/office/drawing/2014/main" id="{D3F21F64-D7D6-1E43-896C-9CBEEC9D2FA8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B5C00A3-96FF-6847-8EE9-B9053F472C4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5387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Ref idx="1002">
        <a:schemeClr val="bg2"/>
      </p:bgRef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1;p6">
            <a:extLst>
              <a:ext uri="{FF2B5EF4-FFF2-40B4-BE49-F238E27FC236}">
                <a16:creationId xmlns:a16="http://schemas.microsoft.com/office/drawing/2014/main" id="{31568108-AF63-F14F-91E8-60256845DA19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30000 w 120000"/>
              <a:gd name="T1" fmla="*/ 0 h 120000"/>
              <a:gd name="T2" fmla="*/ 0 w 120000"/>
              <a:gd name="T3" fmla="*/ 59994 h 120000"/>
              <a:gd name="T4" fmla="*/ 30000 w 120000"/>
              <a:gd name="T5" fmla="*/ 120000 h 120000"/>
              <a:gd name="T6" fmla="*/ 90000 w 120000"/>
              <a:gd name="T7" fmla="*/ 120000 h 120000"/>
              <a:gd name="T8" fmla="*/ 120000 w 120000"/>
              <a:gd name="T9" fmla="*/ 59994 h 120000"/>
              <a:gd name="T10" fmla="*/ 90000 w 120000"/>
              <a:gd name="T11" fmla="*/ 0 h 120000"/>
              <a:gd name="T12" fmla="*/ 30000 w 120000"/>
              <a:gd name="T13" fmla="*/ 0 h 120000"/>
              <a:gd name="T14" fmla="*/ 38477 w 120000"/>
              <a:gd name="T15" fmla="*/ 16950 h 120000"/>
              <a:gd name="T16" fmla="*/ 81522 w 120000"/>
              <a:gd name="T17" fmla="*/ 16950 h 120000"/>
              <a:gd name="T18" fmla="*/ 103033 w 120000"/>
              <a:gd name="T19" fmla="*/ 59994 h 120000"/>
              <a:gd name="T20" fmla="*/ 81522 w 120000"/>
              <a:gd name="T21" fmla="*/ 103038 h 120000"/>
              <a:gd name="T22" fmla="*/ 38477 w 120000"/>
              <a:gd name="T23" fmla="*/ 103038 h 120000"/>
              <a:gd name="T24" fmla="*/ 16955 w 120000"/>
              <a:gd name="T25" fmla="*/ 59994 h 120000"/>
              <a:gd name="T26" fmla="*/ 38477 w 120000"/>
              <a:gd name="T27" fmla="*/ 1695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6" name="Google Shape;172;p6">
            <a:extLst>
              <a:ext uri="{FF2B5EF4-FFF2-40B4-BE49-F238E27FC236}">
                <a16:creationId xmlns:a16="http://schemas.microsoft.com/office/drawing/2014/main" id="{4ED88C32-FC90-504C-9248-53BE72103467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176;p6">
            <a:extLst>
              <a:ext uri="{FF2B5EF4-FFF2-40B4-BE49-F238E27FC236}">
                <a16:creationId xmlns:a16="http://schemas.microsoft.com/office/drawing/2014/main" id="{74DB6E5F-44E8-1D4B-A2EE-D82D551194E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" name="Google Shape;177;p6">
            <a:extLst>
              <a:ext uri="{FF2B5EF4-FFF2-40B4-BE49-F238E27FC236}">
                <a16:creationId xmlns:a16="http://schemas.microsoft.com/office/drawing/2014/main" id="{335082C2-3126-794B-B5D8-12D990FC4C8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" name="Google Shape;178;p6">
            <a:extLst>
              <a:ext uri="{FF2B5EF4-FFF2-40B4-BE49-F238E27FC236}">
                <a16:creationId xmlns:a16="http://schemas.microsoft.com/office/drawing/2014/main" id="{3263FB04-6A98-B54C-BC2D-74414457B9B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" name="Google Shape;179;p6">
            <a:extLst>
              <a:ext uri="{FF2B5EF4-FFF2-40B4-BE49-F238E27FC236}">
                <a16:creationId xmlns:a16="http://schemas.microsoft.com/office/drawing/2014/main" id="{D89C1495-2AE2-994C-B13D-00BA570B2BF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11" name="Google Shape;180;p6">
            <a:extLst>
              <a:ext uri="{FF2B5EF4-FFF2-40B4-BE49-F238E27FC236}">
                <a16:creationId xmlns:a16="http://schemas.microsoft.com/office/drawing/2014/main" id="{63BE9DC4-C03B-6A48-9126-D2B30556661F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181;p6">
              <a:extLst>
                <a:ext uri="{FF2B5EF4-FFF2-40B4-BE49-F238E27FC236}">
                  <a16:creationId xmlns:a16="http://schemas.microsoft.com/office/drawing/2014/main" id="{F5E8FF29-3B2E-754C-9FD4-D45C64341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2418 w 3933"/>
                <a:gd name="T1" fmla="*/ 1002 h 8818"/>
                <a:gd name="T2" fmla="*/ 2565 w 3933"/>
                <a:gd name="T3" fmla="*/ 1027 h 8818"/>
                <a:gd name="T4" fmla="*/ 2687 w 3933"/>
                <a:gd name="T5" fmla="*/ 1075 h 8818"/>
                <a:gd name="T6" fmla="*/ 2809 w 3933"/>
                <a:gd name="T7" fmla="*/ 1124 h 8818"/>
                <a:gd name="T8" fmla="*/ 2907 w 3933"/>
                <a:gd name="T9" fmla="*/ 1222 h 8818"/>
                <a:gd name="T10" fmla="*/ 3005 w 3933"/>
                <a:gd name="T11" fmla="*/ 1320 h 8818"/>
                <a:gd name="T12" fmla="*/ 3078 w 3933"/>
                <a:gd name="T13" fmla="*/ 1442 h 8818"/>
                <a:gd name="T14" fmla="*/ 3102 w 3933"/>
                <a:gd name="T15" fmla="*/ 1564 h 8818"/>
                <a:gd name="T16" fmla="*/ 3127 w 3933"/>
                <a:gd name="T17" fmla="*/ 1710 h 8818"/>
                <a:gd name="T18" fmla="*/ 3102 w 3933"/>
                <a:gd name="T19" fmla="*/ 1857 h 8818"/>
                <a:gd name="T20" fmla="*/ 3078 w 3933"/>
                <a:gd name="T21" fmla="*/ 1979 h 8818"/>
                <a:gd name="T22" fmla="*/ 3005 w 3933"/>
                <a:gd name="T23" fmla="*/ 2101 h 8818"/>
                <a:gd name="T24" fmla="*/ 2907 w 3933"/>
                <a:gd name="T25" fmla="*/ 2223 h 8818"/>
                <a:gd name="T26" fmla="*/ 2809 w 3933"/>
                <a:gd name="T27" fmla="*/ 2297 h 8818"/>
                <a:gd name="T28" fmla="*/ 2687 w 3933"/>
                <a:gd name="T29" fmla="*/ 2370 h 8818"/>
                <a:gd name="T30" fmla="*/ 2565 w 3933"/>
                <a:gd name="T31" fmla="*/ 2394 h 8818"/>
                <a:gd name="T32" fmla="*/ 2418 w 3933"/>
                <a:gd name="T33" fmla="*/ 2419 h 8818"/>
                <a:gd name="T34" fmla="*/ 2272 w 3933"/>
                <a:gd name="T35" fmla="*/ 2394 h 8818"/>
                <a:gd name="T36" fmla="*/ 2150 w 3933"/>
                <a:gd name="T37" fmla="*/ 2370 h 8818"/>
                <a:gd name="T38" fmla="*/ 2028 w 3933"/>
                <a:gd name="T39" fmla="*/ 2297 h 8818"/>
                <a:gd name="T40" fmla="*/ 1930 w 3933"/>
                <a:gd name="T41" fmla="*/ 2223 h 8818"/>
                <a:gd name="T42" fmla="*/ 1832 w 3933"/>
                <a:gd name="T43" fmla="*/ 2101 h 8818"/>
                <a:gd name="T44" fmla="*/ 1759 w 3933"/>
                <a:gd name="T45" fmla="*/ 1979 h 8818"/>
                <a:gd name="T46" fmla="*/ 1735 w 3933"/>
                <a:gd name="T47" fmla="*/ 1857 h 8818"/>
                <a:gd name="T48" fmla="*/ 1710 w 3933"/>
                <a:gd name="T49" fmla="*/ 1710 h 8818"/>
                <a:gd name="T50" fmla="*/ 1735 w 3933"/>
                <a:gd name="T51" fmla="*/ 1564 h 8818"/>
                <a:gd name="T52" fmla="*/ 1759 w 3933"/>
                <a:gd name="T53" fmla="*/ 1442 h 8818"/>
                <a:gd name="T54" fmla="*/ 1832 w 3933"/>
                <a:gd name="T55" fmla="*/ 1320 h 8818"/>
                <a:gd name="T56" fmla="*/ 1930 w 3933"/>
                <a:gd name="T57" fmla="*/ 1222 h 8818"/>
                <a:gd name="T58" fmla="*/ 2028 w 3933"/>
                <a:gd name="T59" fmla="*/ 1124 h 8818"/>
                <a:gd name="T60" fmla="*/ 2150 w 3933"/>
                <a:gd name="T61" fmla="*/ 1075 h 8818"/>
                <a:gd name="T62" fmla="*/ 2272 w 3933"/>
                <a:gd name="T63" fmla="*/ 1027 h 8818"/>
                <a:gd name="T64" fmla="*/ 2418 w 3933"/>
                <a:gd name="T65" fmla="*/ 1002 h 8818"/>
                <a:gd name="T66" fmla="*/ 1 w 3933"/>
                <a:gd name="T67" fmla="*/ 1 h 8818"/>
                <a:gd name="T68" fmla="*/ 1 w 3933"/>
                <a:gd name="T69" fmla="*/ 8817 h 8818"/>
                <a:gd name="T70" fmla="*/ 3933 w 3933"/>
                <a:gd name="T71" fmla="*/ 8817 h 8818"/>
                <a:gd name="T72" fmla="*/ 3933 w 3933"/>
                <a:gd name="T73" fmla="*/ 1 h 8818"/>
                <a:gd name="T74" fmla="*/ 1 w 3933"/>
                <a:gd name="T75" fmla="*/ 1 h 8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182;p6">
              <a:extLst>
                <a:ext uri="{FF2B5EF4-FFF2-40B4-BE49-F238E27FC236}">
                  <a16:creationId xmlns:a16="http://schemas.microsoft.com/office/drawing/2014/main" id="{B5D0F8D3-9FDD-3E4A-9BEB-F136A5477F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5960 w 12286"/>
                <a:gd name="T1" fmla="*/ 25 h 15534"/>
                <a:gd name="T2" fmla="*/ 5520 w 12286"/>
                <a:gd name="T3" fmla="*/ 147 h 15534"/>
                <a:gd name="T4" fmla="*/ 4983 w 12286"/>
                <a:gd name="T5" fmla="*/ 1466 h 15534"/>
                <a:gd name="T6" fmla="*/ 4592 w 12286"/>
                <a:gd name="T7" fmla="*/ 2541 h 15534"/>
                <a:gd name="T8" fmla="*/ 4202 w 12286"/>
                <a:gd name="T9" fmla="*/ 3396 h 15534"/>
                <a:gd name="T10" fmla="*/ 3884 w 12286"/>
                <a:gd name="T11" fmla="*/ 3933 h 15534"/>
                <a:gd name="T12" fmla="*/ 3322 w 12286"/>
                <a:gd name="T13" fmla="*/ 4495 h 15534"/>
                <a:gd name="T14" fmla="*/ 1442 w 12286"/>
                <a:gd name="T15" fmla="*/ 6229 h 15534"/>
                <a:gd name="T16" fmla="*/ 1 w 12286"/>
                <a:gd name="T17" fmla="*/ 13433 h 15534"/>
                <a:gd name="T18" fmla="*/ 2004 w 12286"/>
                <a:gd name="T19" fmla="*/ 13678 h 15534"/>
                <a:gd name="T20" fmla="*/ 3567 w 12286"/>
                <a:gd name="T21" fmla="*/ 14313 h 15534"/>
                <a:gd name="T22" fmla="*/ 5594 w 12286"/>
                <a:gd name="T23" fmla="*/ 14997 h 15534"/>
                <a:gd name="T24" fmla="*/ 6668 w 12286"/>
                <a:gd name="T25" fmla="*/ 15265 h 15534"/>
                <a:gd name="T26" fmla="*/ 7694 w 12286"/>
                <a:gd name="T27" fmla="*/ 15461 h 15534"/>
                <a:gd name="T28" fmla="*/ 8622 w 12286"/>
                <a:gd name="T29" fmla="*/ 15534 h 15534"/>
                <a:gd name="T30" fmla="*/ 9819 w 12286"/>
                <a:gd name="T31" fmla="*/ 15509 h 15534"/>
                <a:gd name="T32" fmla="*/ 10552 w 12286"/>
                <a:gd name="T33" fmla="*/ 15363 h 15534"/>
                <a:gd name="T34" fmla="*/ 10845 w 12286"/>
                <a:gd name="T35" fmla="*/ 15265 h 15534"/>
                <a:gd name="T36" fmla="*/ 11064 w 12286"/>
                <a:gd name="T37" fmla="*/ 15094 h 15534"/>
                <a:gd name="T38" fmla="*/ 11162 w 12286"/>
                <a:gd name="T39" fmla="*/ 14874 h 15534"/>
                <a:gd name="T40" fmla="*/ 11211 w 12286"/>
                <a:gd name="T41" fmla="*/ 13995 h 15534"/>
                <a:gd name="T42" fmla="*/ 11064 w 12286"/>
                <a:gd name="T43" fmla="*/ 13702 h 15534"/>
                <a:gd name="T44" fmla="*/ 11040 w 12286"/>
                <a:gd name="T45" fmla="*/ 13556 h 15534"/>
                <a:gd name="T46" fmla="*/ 11284 w 12286"/>
                <a:gd name="T47" fmla="*/ 13458 h 15534"/>
                <a:gd name="T48" fmla="*/ 11455 w 12286"/>
                <a:gd name="T49" fmla="*/ 13263 h 15534"/>
                <a:gd name="T50" fmla="*/ 11577 w 12286"/>
                <a:gd name="T51" fmla="*/ 12994 h 15534"/>
                <a:gd name="T52" fmla="*/ 11675 w 12286"/>
                <a:gd name="T53" fmla="*/ 11993 h 15534"/>
                <a:gd name="T54" fmla="*/ 11675 w 12286"/>
                <a:gd name="T55" fmla="*/ 11773 h 15534"/>
                <a:gd name="T56" fmla="*/ 11602 w 12286"/>
                <a:gd name="T57" fmla="*/ 11553 h 15534"/>
                <a:gd name="T58" fmla="*/ 11406 w 12286"/>
                <a:gd name="T59" fmla="*/ 11309 h 15534"/>
                <a:gd name="T60" fmla="*/ 11455 w 12286"/>
                <a:gd name="T61" fmla="*/ 11211 h 15534"/>
                <a:gd name="T62" fmla="*/ 11651 w 12286"/>
                <a:gd name="T63" fmla="*/ 11089 h 15534"/>
                <a:gd name="T64" fmla="*/ 11822 w 12286"/>
                <a:gd name="T65" fmla="*/ 10893 h 15534"/>
                <a:gd name="T66" fmla="*/ 11919 w 12286"/>
                <a:gd name="T67" fmla="*/ 10674 h 15534"/>
                <a:gd name="T68" fmla="*/ 12017 w 12286"/>
                <a:gd name="T69" fmla="*/ 9672 h 15534"/>
                <a:gd name="T70" fmla="*/ 12017 w 12286"/>
                <a:gd name="T71" fmla="*/ 9428 h 15534"/>
                <a:gd name="T72" fmla="*/ 11944 w 12286"/>
                <a:gd name="T73" fmla="*/ 9208 h 15534"/>
                <a:gd name="T74" fmla="*/ 11822 w 12286"/>
                <a:gd name="T75" fmla="*/ 9037 h 15534"/>
                <a:gd name="T76" fmla="*/ 11651 w 12286"/>
                <a:gd name="T77" fmla="*/ 8891 h 15534"/>
                <a:gd name="T78" fmla="*/ 11846 w 12286"/>
                <a:gd name="T79" fmla="*/ 8793 h 15534"/>
                <a:gd name="T80" fmla="*/ 12017 w 12286"/>
                <a:gd name="T81" fmla="*/ 8647 h 15534"/>
                <a:gd name="T82" fmla="*/ 12139 w 12286"/>
                <a:gd name="T83" fmla="*/ 8451 h 15534"/>
                <a:gd name="T84" fmla="*/ 12188 w 12286"/>
                <a:gd name="T85" fmla="*/ 8207 h 15534"/>
                <a:gd name="T86" fmla="*/ 12261 w 12286"/>
                <a:gd name="T87" fmla="*/ 7206 h 15534"/>
                <a:gd name="T88" fmla="*/ 12188 w 12286"/>
                <a:gd name="T89" fmla="*/ 6986 h 15534"/>
                <a:gd name="T90" fmla="*/ 12066 w 12286"/>
                <a:gd name="T91" fmla="*/ 6790 h 15534"/>
                <a:gd name="T92" fmla="*/ 11748 w 12286"/>
                <a:gd name="T93" fmla="*/ 6571 h 15534"/>
                <a:gd name="T94" fmla="*/ 11211 w 12286"/>
                <a:gd name="T95" fmla="*/ 6351 h 15534"/>
                <a:gd name="T96" fmla="*/ 10576 w 12286"/>
                <a:gd name="T97" fmla="*/ 6229 h 15534"/>
                <a:gd name="T98" fmla="*/ 8842 w 12286"/>
                <a:gd name="T99" fmla="*/ 6033 h 15534"/>
                <a:gd name="T100" fmla="*/ 6326 w 12286"/>
                <a:gd name="T101" fmla="*/ 5887 h 15534"/>
                <a:gd name="T102" fmla="*/ 6644 w 12286"/>
                <a:gd name="T103" fmla="*/ 5252 h 15534"/>
                <a:gd name="T104" fmla="*/ 6888 w 12286"/>
                <a:gd name="T105" fmla="*/ 4495 h 15534"/>
                <a:gd name="T106" fmla="*/ 7083 w 12286"/>
                <a:gd name="T107" fmla="*/ 3689 h 15534"/>
                <a:gd name="T108" fmla="*/ 7254 w 12286"/>
                <a:gd name="T109" fmla="*/ 2150 h 15534"/>
                <a:gd name="T110" fmla="*/ 7303 w 12286"/>
                <a:gd name="T111" fmla="*/ 978 h 15534"/>
                <a:gd name="T112" fmla="*/ 7230 w 12286"/>
                <a:gd name="T113" fmla="*/ 611 h 15534"/>
                <a:gd name="T114" fmla="*/ 7035 w 12286"/>
                <a:gd name="T115" fmla="*/ 318 h 15534"/>
                <a:gd name="T116" fmla="*/ 6717 w 12286"/>
                <a:gd name="T117" fmla="*/ 98 h 15534"/>
                <a:gd name="T118" fmla="*/ 6326 w 12286"/>
                <a:gd name="T119" fmla="*/ 1 h 15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183;p6">
            <a:extLst>
              <a:ext uri="{FF2B5EF4-FFF2-40B4-BE49-F238E27FC236}">
                <a16:creationId xmlns:a16="http://schemas.microsoft.com/office/drawing/2014/main" id="{72C6E373-1763-6B4A-BFAB-BB78C098F2E5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6423 w 11870"/>
              <a:gd name="T1" fmla="*/ 1002 h 20565"/>
              <a:gd name="T2" fmla="*/ 6570 w 11870"/>
              <a:gd name="T3" fmla="*/ 1148 h 20565"/>
              <a:gd name="T4" fmla="*/ 6570 w 11870"/>
              <a:gd name="T5" fmla="*/ 1368 h 20565"/>
              <a:gd name="T6" fmla="*/ 6423 w 11870"/>
              <a:gd name="T7" fmla="*/ 1515 h 20565"/>
              <a:gd name="T8" fmla="*/ 5569 w 11870"/>
              <a:gd name="T9" fmla="*/ 1539 h 20565"/>
              <a:gd name="T10" fmla="*/ 5373 w 11870"/>
              <a:gd name="T11" fmla="*/ 1466 h 20565"/>
              <a:gd name="T12" fmla="*/ 5276 w 11870"/>
              <a:gd name="T13" fmla="*/ 1270 h 20565"/>
              <a:gd name="T14" fmla="*/ 5373 w 11870"/>
              <a:gd name="T15" fmla="*/ 1075 h 20565"/>
              <a:gd name="T16" fmla="*/ 5569 w 11870"/>
              <a:gd name="T17" fmla="*/ 977 h 20565"/>
              <a:gd name="T18" fmla="*/ 10575 w 11870"/>
              <a:gd name="T19" fmla="*/ 2565 h 20565"/>
              <a:gd name="T20" fmla="*/ 1295 w 11870"/>
              <a:gd name="T21" fmla="*/ 16706 h 20565"/>
              <a:gd name="T22" fmla="*/ 10575 w 11870"/>
              <a:gd name="T23" fmla="*/ 2565 h 20565"/>
              <a:gd name="T24" fmla="*/ 6106 w 11870"/>
              <a:gd name="T25" fmla="*/ 17805 h 20565"/>
              <a:gd name="T26" fmla="*/ 6423 w 11870"/>
              <a:gd name="T27" fmla="*/ 17927 h 20565"/>
              <a:gd name="T28" fmla="*/ 6643 w 11870"/>
              <a:gd name="T29" fmla="*/ 18147 h 20565"/>
              <a:gd name="T30" fmla="*/ 6765 w 11870"/>
              <a:gd name="T31" fmla="*/ 18464 h 20565"/>
              <a:gd name="T32" fmla="*/ 6765 w 11870"/>
              <a:gd name="T33" fmla="*/ 18806 h 20565"/>
              <a:gd name="T34" fmla="*/ 6643 w 11870"/>
              <a:gd name="T35" fmla="*/ 19124 h 20565"/>
              <a:gd name="T36" fmla="*/ 6423 w 11870"/>
              <a:gd name="T37" fmla="*/ 19343 h 20565"/>
              <a:gd name="T38" fmla="*/ 6106 w 11870"/>
              <a:gd name="T39" fmla="*/ 19465 h 20565"/>
              <a:gd name="T40" fmla="*/ 5764 w 11870"/>
              <a:gd name="T41" fmla="*/ 19465 h 20565"/>
              <a:gd name="T42" fmla="*/ 5446 w 11870"/>
              <a:gd name="T43" fmla="*/ 19343 h 20565"/>
              <a:gd name="T44" fmla="*/ 5227 w 11870"/>
              <a:gd name="T45" fmla="*/ 19124 h 20565"/>
              <a:gd name="T46" fmla="*/ 5105 w 11870"/>
              <a:gd name="T47" fmla="*/ 18806 h 20565"/>
              <a:gd name="T48" fmla="*/ 5105 w 11870"/>
              <a:gd name="T49" fmla="*/ 18464 h 20565"/>
              <a:gd name="T50" fmla="*/ 5227 w 11870"/>
              <a:gd name="T51" fmla="*/ 18147 h 20565"/>
              <a:gd name="T52" fmla="*/ 5446 w 11870"/>
              <a:gd name="T53" fmla="*/ 17927 h 20565"/>
              <a:gd name="T54" fmla="*/ 5764 w 11870"/>
              <a:gd name="T55" fmla="*/ 17805 h 20565"/>
              <a:gd name="T56" fmla="*/ 1295 w 11870"/>
              <a:gd name="T57" fmla="*/ 0 h 20565"/>
              <a:gd name="T58" fmla="*/ 782 w 11870"/>
              <a:gd name="T59" fmla="*/ 98 h 20565"/>
              <a:gd name="T60" fmla="*/ 366 w 11870"/>
              <a:gd name="T61" fmla="*/ 367 h 20565"/>
              <a:gd name="T62" fmla="*/ 98 w 11870"/>
              <a:gd name="T63" fmla="*/ 782 h 20565"/>
              <a:gd name="T64" fmla="*/ 0 w 11870"/>
              <a:gd name="T65" fmla="*/ 1295 h 20565"/>
              <a:gd name="T66" fmla="*/ 25 w 11870"/>
              <a:gd name="T67" fmla="*/ 19539 h 20565"/>
              <a:gd name="T68" fmla="*/ 220 w 11870"/>
              <a:gd name="T69" fmla="*/ 20003 h 20565"/>
              <a:gd name="T70" fmla="*/ 562 w 11870"/>
              <a:gd name="T71" fmla="*/ 20345 h 20565"/>
              <a:gd name="T72" fmla="*/ 1026 w 11870"/>
              <a:gd name="T73" fmla="*/ 20540 h 20565"/>
              <a:gd name="T74" fmla="*/ 10575 w 11870"/>
              <a:gd name="T75" fmla="*/ 20565 h 20565"/>
              <a:gd name="T76" fmla="*/ 11088 w 11870"/>
              <a:gd name="T77" fmla="*/ 20467 h 20565"/>
              <a:gd name="T78" fmla="*/ 11503 w 11870"/>
              <a:gd name="T79" fmla="*/ 20198 h 20565"/>
              <a:gd name="T80" fmla="*/ 11772 w 11870"/>
              <a:gd name="T81" fmla="*/ 19783 h 20565"/>
              <a:gd name="T82" fmla="*/ 11870 w 11870"/>
              <a:gd name="T83" fmla="*/ 19270 h 20565"/>
              <a:gd name="T84" fmla="*/ 11845 w 11870"/>
              <a:gd name="T85" fmla="*/ 1026 h 20565"/>
              <a:gd name="T86" fmla="*/ 11650 w 11870"/>
              <a:gd name="T87" fmla="*/ 562 h 20565"/>
              <a:gd name="T88" fmla="*/ 11308 w 11870"/>
              <a:gd name="T89" fmla="*/ 220 h 20565"/>
              <a:gd name="T90" fmla="*/ 10844 w 11870"/>
              <a:gd name="T91" fmla="*/ 25 h 20565"/>
              <a:gd name="T92" fmla="*/ 1295 w 11870"/>
              <a:gd name="T93" fmla="*/ 0 h 20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184;p6">
            <a:extLst>
              <a:ext uri="{FF2B5EF4-FFF2-40B4-BE49-F238E27FC236}">
                <a16:creationId xmlns:a16="http://schemas.microsoft.com/office/drawing/2014/main" id="{821DBE6D-A009-154E-A096-561389C6FA39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185;p6">
              <a:extLst>
                <a:ext uri="{FF2B5EF4-FFF2-40B4-BE49-F238E27FC236}">
                  <a16:creationId xmlns:a16="http://schemas.microsoft.com/office/drawing/2014/main" id="{7407A707-01D6-1946-B440-59896DD5A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4092 w 4092"/>
                <a:gd name="T1" fmla="*/ 902 h 902"/>
                <a:gd name="T2" fmla="*/ 4092 w 4092"/>
                <a:gd name="T3" fmla="*/ 1 h 902"/>
                <a:gd name="T4" fmla="*/ 0 w 4092"/>
                <a:gd name="T5" fmla="*/ 1 h 902"/>
                <a:gd name="T6" fmla="*/ 0 w 4092"/>
                <a:gd name="T7" fmla="*/ 902 h 902"/>
                <a:gd name="T8" fmla="*/ 4092 w 4092"/>
                <a:gd name="T9" fmla="*/ 902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86;p6">
              <a:extLst>
                <a:ext uri="{FF2B5EF4-FFF2-40B4-BE49-F238E27FC236}">
                  <a16:creationId xmlns:a16="http://schemas.microsoft.com/office/drawing/2014/main" id="{85479096-EB82-654D-92B6-4B1AC757C8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4092 w 4092"/>
                <a:gd name="T1" fmla="*/ 901 h 902"/>
                <a:gd name="T2" fmla="*/ 4092 w 4092"/>
                <a:gd name="T3" fmla="*/ 0 h 902"/>
                <a:gd name="T4" fmla="*/ 0 w 4092"/>
                <a:gd name="T5" fmla="*/ 0 h 902"/>
                <a:gd name="T6" fmla="*/ 0 w 4092"/>
                <a:gd name="T7" fmla="*/ 901 h 902"/>
                <a:gd name="T8" fmla="*/ 4092 w 4092"/>
                <a:gd name="T9" fmla="*/ 901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87;p6">
              <a:extLst>
                <a:ext uri="{FF2B5EF4-FFF2-40B4-BE49-F238E27FC236}">
                  <a16:creationId xmlns:a16="http://schemas.microsoft.com/office/drawing/2014/main" id="{345A21CE-AE50-094E-814F-7197D18C0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1 h 1195"/>
                <a:gd name="T2" fmla="*/ 0 w 4092"/>
                <a:gd name="T3" fmla="*/ 171 h 1195"/>
                <a:gd name="T4" fmla="*/ 0 w 4092"/>
                <a:gd name="T5" fmla="*/ 171 h 1195"/>
                <a:gd name="T6" fmla="*/ 24 w 4092"/>
                <a:gd name="T7" fmla="*/ 318 h 1195"/>
                <a:gd name="T8" fmla="*/ 98 w 4092"/>
                <a:gd name="T9" fmla="*/ 464 h 1195"/>
                <a:gd name="T10" fmla="*/ 195 w 4092"/>
                <a:gd name="T11" fmla="*/ 585 h 1195"/>
                <a:gd name="T12" fmla="*/ 341 w 4092"/>
                <a:gd name="T13" fmla="*/ 659 h 1195"/>
                <a:gd name="T14" fmla="*/ 1875 w 4092"/>
                <a:gd name="T15" fmla="*/ 1170 h 1195"/>
                <a:gd name="T16" fmla="*/ 1875 w 4092"/>
                <a:gd name="T17" fmla="*/ 1170 h 1195"/>
                <a:gd name="T18" fmla="*/ 2046 w 4092"/>
                <a:gd name="T19" fmla="*/ 1194 h 1195"/>
                <a:gd name="T20" fmla="*/ 2046 w 4092"/>
                <a:gd name="T21" fmla="*/ 1194 h 1195"/>
                <a:gd name="T22" fmla="*/ 2216 w 4092"/>
                <a:gd name="T23" fmla="*/ 1170 h 1195"/>
                <a:gd name="T24" fmla="*/ 3751 w 4092"/>
                <a:gd name="T25" fmla="*/ 659 h 1195"/>
                <a:gd name="T26" fmla="*/ 3751 w 4092"/>
                <a:gd name="T27" fmla="*/ 659 h 1195"/>
                <a:gd name="T28" fmla="*/ 3897 w 4092"/>
                <a:gd name="T29" fmla="*/ 585 h 1195"/>
                <a:gd name="T30" fmla="*/ 3994 w 4092"/>
                <a:gd name="T31" fmla="*/ 464 h 1195"/>
                <a:gd name="T32" fmla="*/ 4067 w 4092"/>
                <a:gd name="T33" fmla="*/ 318 h 1195"/>
                <a:gd name="T34" fmla="*/ 4092 w 4092"/>
                <a:gd name="T35" fmla="*/ 171 h 1195"/>
                <a:gd name="T36" fmla="*/ 4092 w 4092"/>
                <a:gd name="T37" fmla="*/ 1 h 1195"/>
                <a:gd name="T38" fmla="*/ 0 w 4092"/>
                <a:gd name="T39" fmla="*/ 1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88;p6">
              <a:extLst>
                <a:ext uri="{FF2B5EF4-FFF2-40B4-BE49-F238E27FC236}">
                  <a16:creationId xmlns:a16="http://schemas.microsoft.com/office/drawing/2014/main" id="{643ACA0C-9F9D-8D43-9B2A-C6AE9E0A28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1413 w 1414"/>
                <a:gd name="T1" fmla="*/ 6674 h 6675"/>
                <a:gd name="T2" fmla="*/ 1413 w 1414"/>
                <a:gd name="T3" fmla="*/ 6674 h 6675"/>
                <a:gd name="T4" fmla="*/ 585 w 1414"/>
                <a:gd name="T5" fmla="*/ 2850 h 6675"/>
                <a:gd name="T6" fmla="*/ 1 w 1414"/>
                <a:gd name="T7" fmla="*/ 1 h 6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89;p6">
              <a:extLst>
                <a:ext uri="{FF2B5EF4-FFF2-40B4-BE49-F238E27FC236}">
                  <a16:creationId xmlns:a16="http://schemas.microsoft.com/office/drawing/2014/main" id="{768DFB60-6750-BA4A-A807-69B0F7C573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7185 w 10278"/>
                <a:gd name="T1" fmla="*/ 12300 h 12301"/>
                <a:gd name="T2" fmla="*/ 7477 w 10278"/>
                <a:gd name="T3" fmla="*/ 11253 h 12301"/>
                <a:gd name="T4" fmla="*/ 7891 w 10278"/>
                <a:gd name="T5" fmla="*/ 10327 h 12301"/>
                <a:gd name="T6" fmla="*/ 8378 w 10278"/>
                <a:gd name="T7" fmla="*/ 9499 h 12301"/>
                <a:gd name="T8" fmla="*/ 9182 w 10278"/>
                <a:gd name="T9" fmla="*/ 8330 h 12301"/>
                <a:gd name="T10" fmla="*/ 9645 w 10278"/>
                <a:gd name="T11" fmla="*/ 7551 h 12301"/>
                <a:gd name="T12" fmla="*/ 10034 w 10278"/>
                <a:gd name="T13" fmla="*/ 6674 h 12301"/>
                <a:gd name="T14" fmla="*/ 10229 w 10278"/>
                <a:gd name="T15" fmla="*/ 5676 h 12301"/>
                <a:gd name="T16" fmla="*/ 10278 w 10278"/>
                <a:gd name="T17" fmla="*/ 5140 h 12301"/>
                <a:gd name="T18" fmla="*/ 10229 w 10278"/>
                <a:gd name="T19" fmla="*/ 4604 h 12301"/>
                <a:gd name="T20" fmla="*/ 10034 w 10278"/>
                <a:gd name="T21" fmla="*/ 3605 h 12301"/>
                <a:gd name="T22" fmla="*/ 9645 w 10278"/>
                <a:gd name="T23" fmla="*/ 2680 h 12301"/>
                <a:gd name="T24" fmla="*/ 9084 w 10278"/>
                <a:gd name="T25" fmla="*/ 1876 h 12301"/>
                <a:gd name="T26" fmla="*/ 8402 w 10278"/>
                <a:gd name="T27" fmla="*/ 1170 h 12301"/>
                <a:gd name="T28" fmla="*/ 7574 w 10278"/>
                <a:gd name="T29" fmla="*/ 634 h 12301"/>
                <a:gd name="T30" fmla="*/ 6673 w 10278"/>
                <a:gd name="T31" fmla="*/ 244 h 12301"/>
                <a:gd name="T32" fmla="*/ 5675 w 10278"/>
                <a:gd name="T33" fmla="*/ 25 h 12301"/>
                <a:gd name="T34" fmla="*/ 5139 w 10278"/>
                <a:gd name="T35" fmla="*/ 1 h 12301"/>
                <a:gd name="T36" fmla="*/ 4116 w 10278"/>
                <a:gd name="T37" fmla="*/ 98 h 12301"/>
                <a:gd name="T38" fmla="*/ 3142 w 10278"/>
                <a:gd name="T39" fmla="*/ 415 h 12301"/>
                <a:gd name="T40" fmla="*/ 2265 w 10278"/>
                <a:gd name="T41" fmla="*/ 878 h 12301"/>
                <a:gd name="T42" fmla="*/ 1510 w 10278"/>
                <a:gd name="T43" fmla="*/ 1511 h 12301"/>
                <a:gd name="T44" fmla="*/ 877 w 10278"/>
                <a:gd name="T45" fmla="*/ 2266 h 12301"/>
                <a:gd name="T46" fmla="*/ 414 w 10278"/>
                <a:gd name="T47" fmla="*/ 3143 h 12301"/>
                <a:gd name="T48" fmla="*/ 122 w 10278"/>
                <a:gd name="T49" fmla="*/ 4093 h 12301"/>
                <a:gd name="T50" fmla="*/ 0 w 10278"/>
                <a:gd name="T51" fmla="*/ 5140 h 12301"/>
                <a:gd name="T52" fmla="*/ 24 w 10278"/>
                <a:gd name="T53" fmla="*/ 5408 h 12301"/>
                <a:gd name="T54" fmla="*/ 122 w 10278"/>
                <a:gd name="T55" fmla="*/ 6187 h 12301"/>
                <a:gd name="T56" fmla="*/ 414 w 10278"/>
                <a:gd name="T57" fmla="*/ 7113 h 12301"/>
                <a:gd name="T58" fmla="*/ 852 w 10278"/>
                <a:gd name="T59" fmla="*/ 7941 h 12301"/>
                <a:gd name="T60" fmla="*/ 1364 w 10278"/>
                <a:gd name="T61" fmla="*/ 8720 h 12301"/>
                <a:gd name="T62" fmla="*/ 2143 w 10278"/>
                <a:gd name="T63" fmla="*/ 9913 h 12301"/>
                <a:gd name="T64" fmla="*/ 2606 w 10278"/>
                <a:gd name="T65" fmla="*/ 10766 h 12301"/>
                <a:gd name="T66" fmla="*/ 2971 w 10278"/>
                <a:gd name="T67" fmla="*/ 11764 h 12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90;p6">
              <a:extLst>
                <a:ext uri="{FF2B5EF4-FFF2-40B4-BE49-F238E27FC236}">
                  <a16:creationId xmlns:a16="http://schemas.microsoft.com/office/drawing/2014/main" id="{78C39078-47CF-1449-A179-2134C6E7D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1413 w 1414"/>
                <a:gd name="T1" fmla="*/ 1 h 6675"/>
                <a:gd name="T2" fmla="*/ 1413 w 1414"/>
                <a:gd name="T3" fmla="*/ 1 h 6675"/>
                <a:gd name="T4" fmla="*/ 829 w 1414"/>
                <a:gd name="T5" fmla="*/ 2850 h 6675"/>
                <a:gd name="T6" fmla="*/ 1 w 1414"/>
                <a:gd name="T7" fmla="*/ 6674 h 6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91;p6">
              <a:extLst>
                <a:ext uri="{FF2B5EF4-FFF2-40B4-BE49-F238E27FC236}">
                  <a16:creationId xmlns:a16="http://schemas.microsoft.com/office/drawing/2014/main" id="{4E603EFF-DBA7-5C45-8547-049E7D3D9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1 w 3606"/>
                <a:gd name="T1" fmla="*/ 73 h 780"/>
                <a:gd name="T2" fmla="*/ 829 w 3606"/>
                <a:gd name="T3" fmla="*/ 780 h 780"/>
                <a:gd name="T4" fmla="*/ 1657 w 3606"/>
                <a:gd name="T5" fmla="*/ 73 h 780"/>
                <a:gd name="T6" fmla="*/ 1657 w 3606"/>
                <a:gd name="T7" fmla="*/ 73 h 780"/>
                <a:gd name="T8" fmla="*/ 1730 w 3606"/>
                <a:gd name="T9" fmla="*/ 25 h 780"/>
                <a:gd name="T10" fmla="*/ 1803 w 3606"/>
                <a:gd name="T11" fmla="*/ 0 h 780"/>
                <a:gd name="T12" fmla="*/ 1876 w 3606"/>
                <a:gd name="T13" fmla="*/ 25 h 780"/>
                <a:gd name="T14" fmla="*/ 1949 w 3606"/>
                <a:gd name="T15" fmla="*/ 73 h 780"/>
                <a:gd name="T16" fmla="*/ 2777 w 3606"/>
                <a:gd name="T17" fmla="*/ 780 h 780"/>
                <a:gd name="T18" fmla="*/ 3605 w 3606"/>
                <a:gd name="T19" fmla="*/ 73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92;p6">
              <a:extLst>
                <a:ext uri="{FF2B5EF4-FFF2-40B4-BE49-F238E27FC236}">
                  <a16:creationId xmlns:a16="http://schemas.microsoft.com/office/drawing/2014/main" id="{DBA076F9-65F0-1B42-87EE-022FA4B71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1 h 1"/>
                <a:gd name="T2" fmla="*/ 4092 w 4092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193;p6">
            <a:extLst>
              <a:ext uri="{FF2B5EF4-FFF2-40B4-BE49-F238E27FC236}">
                <a16:creationId xmlns:a16="http://schemas.microsoft.com/office/drawing/2014/main" id="{E259A52E-8A78-E248-9913-D930B0EC2864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194;p6">
              <a:extLst>
                <a:ext uri="{FF2B5EF4-FFF2-40B4-BE49-F238E27FC236}">
                  <a16:creationId xmlns:a16="http://schemas.microsoft.com/office/drawing/2014/main" id="{6419AF61-4CA6-194B-A78C-4DB90C3EB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6284 w 12592"/>
                <a:gd name="T1" fmla="*/ 1 h 12593"/>
                <a:gd name="T2" fmla="*/ 5651 w 12592"/>
                <a:gd name="T3" fmla="*/ 49 h 12593"/>
                <a:gd name="T4" fmla="*/ 5017 w 12592"/>
                <a:gd name="T5" fmla="*/ 147 h 12593"/>
                <a:gd name="T6" fmla="*/ 4433 w 12592"/>
                <a:gd name="T7" fmla="*/ 293 h 12593"/>
                <a:gd name="T8" fmla="*/ 3848 w 12592"/>
                <a:gd name="T9" fmla="*/ 512 h 12593"/>
                <a:gd name="T10" fmla="*/ 3288 w 12592"/>
                <a:gd name="T11" fmla="*/ 780 h 12593"/>
                <a:gd name="T12" fmla="*/ 2777 w 12592"/>
                <a:gd name="T13" fmla="*/ 1072 h 12593"/>
                <a:gd name="T14" fmla="*/ 1851 w 12592"/>
                <a:gd name="T15" fmla="*/ 1852 h 12593"/>
                <a:gd name="T16" fmla="*/ 1072 w 12592"/>
                <a:gd name="T17" fmla="*/ 2777 h 12593"/>
                <a:gd name="T18" fmla="*/ 755 w 12592"/>
                <a:gd name="T19" fmla="*/ 3313 h 12593"/>
                <a:gd name="T20" fmla="*/ 487 w 12592"/>
                <a:gd name="T21" fmla="*/ 3849 h 12593"/>
                <a:gd name="T22" fmla="*/ 292 w 12592"/>
                <a:gd name="T23" fmla="*/ 4433 h 12593"/>
                <a:gd name="T24" fmla="*/ 122 w 12592"/>
                <a:gd name="T25" fmla="*/ 5042 h 12593"/>
                <a:gd name="T26" fmla="*/ 25 w 12592"/>
                <a:gd name="T27" fmla="*/ 5651 h 12593"/>
                <a:gd name="T28" fmla="*/ 0 w 12592"/>
                <a:gd name="T29" fmla="*/ 6308 h 12593"/>
                <a:gd name="T30" fmla="*/ 0 w 12592"/>
                <a:gd name="T31" fmla="*/ 6625 h 12593"/>
                <a:gd name="T32" fmla="*/ 73 w 12592"/>
                <a:gd name="T33" fmla="*/ 7258 h 12593"/>
                <a:gd name="T34" fmla="*/ 195 w 12592"/>
                <a:gd name="T35" fmla="*/ 7867 h 12593"/>
                <a:gd name="T36" fmla="*/ 390 w 12592"/>
                <a:gd name="T37" fmla="*/ 8476 h 12593"/>
                <a:gd name="T38" fmla="*/ 609 w 12592"/>
                <a:gd name="T39" fmla="*/ 9036 h 12593"/>
                <a:gd name="T40" fmla="*/ 901 w 12592"/>
                <a:gd name="T41" fmla="*/ 9572 h 12593"/>
                <a:gd name="T42" fmla="*/ 1437 w 12592"/>
                <a:gd name="T43" fmla="*/ 10303 h 12593"/>
                <a:gd name="T44" fmla="*/ 2290 w 12592"/>
                <a:gd name="T45" fmla="*/ 11155 h 12593"/>
                <a:gd name="T46" fmla="*/ 3020 w 12592"/>
                <a:gd name="T47" fmla="*/ 11691 h 12593"/>
                <a:gd name="T48" fmla="*/ 3556 w 12592"/>
                <a:gd name="T49" fmla="*/ 11983 h 12593"/>
                <a:gd name="T50" fmla="*/ 4141 w 12592"/>
                <a:gd name="T51" fmla="*/ 12202 h 12593"/>
                <a:gd name="T52" fmla="*/ 4725 w 12592"/>
                <a:gd name="T53" fmla="*/ 12397 h 12593"/>
                <a:gd name="T54" fmla="*/ 5334 w 12592"/>
                <a:gd name="T55" fmla="*/ 12519 h 12593"/>
                <a:gd name="T56" fmla="*/ 5967 w 12592"/>
                <a:gd name="T57" fmla="*/ 12592 h 12593"/>
                <a:gd name="T58" fmla="*/ 6284 w 12592"/>
                <a:gd name="T59" fmla="*/ 12592 h 12593"/>
                <a:gd name="T60" fmla="*/ 6941 w 12592"/>
                <a:gd name="T61" fmla="*/ 12568 h 12593"/>
                <a:gd name="T62" fmla="*/ 7550 w 12592"/>
                <a:gd name="T63" fmla="*/ 12470 h 12593"/>
                <a:gd name="T64" fmla="*/ 8159 w 12592"/>
                <a:gd name="T65" fmla="*/ 12300 h 12593"/>
                <a:gd name="T66" fmla="*/ 8744 w 12592"/>
                <a:gd name="T67" fmla="*/ 12105 h 12593"/>
                <a:gd name="T68" fmla="*/ 9279 w 12592"/>
                <a:gd name="T69" fmla="*/ 11837 h 12593"/>
                <a:gd name="T70" fmla="*/ 9815 w 12592"/>
                <a:gd name="T71" fmla="*/ 11520 h 12593"/>
                <a:gd name="T72" fmla="*/ 10741 w 12592"/>
                <a:gd name="T73" fmla="*/ 10741 h 12593"/>
                <a:gd name="T74" fmla="*/ 11520 w 12592"/>
                <a:gd name="T75" fmla="*/ 9816 h 12593"/>
                <a:gd name="T76" fmla="*/ 11812 w 12592"/>
                <a:gd name="T77" fmla="*/ 9304 h 12593"/>
                <a:gd name="T78" fmla="*/ 12080 w 12592"/>
                <a:gd name="T79" fmla="*/ 8744 h 12593"/>
                <a:gd name="T80" fmla="*/ 12299 w 12592"/>
                <a:gd name="T81" fmla="*/ 8184 h 12593"/>
                <a:gd name="T82" fmla="*/ 12446 w 12592"/>
                <a:gd name="T83" fmla="*/ 7575 h 12593"/>
                <a:gd name="T84" fmla="*/ 12543 w 12592"/>
                <a:gd name="T85" fmla="*/ 6942 h 12593"/>
                <a:gd name="T86" fmla="*/ 12592 w 12592"/>
                <a:gd name="T87" fmla="*/ 6308 h 12593"/>
                <a:gd name="T88" fmla="*/ 12567 w 12592"/>
                <a:gd name="T89" fmla="*/ 5968 h 12593"/>
                <a:gd name="T90" fmla="*/ 12519 w 12592"/>
                <a:gd name="T91" fmla="*/ 5334 h 12593"/>
                <a:gd name="T92" fmla="*/ 12397 w 12592"/>
                <a:gd name="T93" fmla="*/ 4725 h 12593"/>
                <a:gd name="T94" fmla="*/ 12202 w 12592"/>
                <a:gd name="T95" fmla="*/ 4141 h 12593"/>
                <a:gd name="T96" fmla="*/ 11958 w 12592"/>
                <a:gd name="T97" fmla="*/ 3581 h 12593"/>
                <a:gd name="T98" fmla="*/ 11666 w 12592"/>
                <a:gd name="T99" fmla="*/ 3045 h 12593"/>
                <a:gd name="T100" fmla="*/ 11155 w 12592"/>
                <a:gd name="T101" fmla="*/ 2290 h 12593"/>
                <a:gd name="T102" fmla="*/ 10302 w 12592"/>
                <a:gd name="T103" fmla="*/ 1437 h 12593"/>
                <a:gd name="T104" fmla="*/ 9547 w 12592"/>
                <a:gd name="T105" fmla="*/ 926 h 12593"/>
                <a:gd name="T106" fmla="*/ 9012 w 12592"/>
                <a:gd name="T107" fmla="*/ 634 h 12593"/>
                <a:gd name="T108" fmla="*/ 8451 w 12592"/>
                <a:gd name="T109" fmla="*/ 390 h 12593"/>
                <a:gd name="T110" fmla="*/ 7867 w 12592"/>
                <a:gd name="T111" fmla="*/ 220 h 12593"/>
                <a:gd name="T112" fmla="*/ 7258 w 12592"/>
                <a:gd name="T113" fmla="*/ 74 h 12593"/>
                <a:gd name="T114" fmla="*/ 6625 w 12592"/>
                <a:gd name="T115" fmla="*/ 25 h 12593"/>
                <a:gd name="T116" fmla="*/ 6284 w 12592"/>
                <a:gd name="T117" fmla="*/ 1 h 12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95;p6">
              <a:extLst>
                <a:ext uri="{FF2B5EF4-FFF2-40B4-BE49-F238E27FC236}">
                  <a16:creationId xmlns:a16="http://schemas.microsoft.com/office/drawing/2014/main" id="{E69B75FC-85DC-1E4E-B24B-1886A97C8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4823 w 9670"/>
                <a:gd name="T1" fmla="*/ 1 h 9670"/>
                <a:gd name="T2" fmla="*/ 3849 w 9670"/>
                <a:gd name="T3" fmla="*/ 98 h 9670"/>
                <a:gd name="T4" fmla="*/ 2947 w 9670"/>
                <a:gd name="T5" fmla="*/ 391 h 9670"/>
                <a:gd name="T6" fmla="*/ 2144 w 9670"/>
                <a:gd name="T7" fmla="*/ 829 h 9670"/>
                <a:gd name="T8" fmla="*/ 1413 w 9670"/>
                <a:gd name="T9" fmla="*/ 1438 h 9670"/>
                <a:gd name="T10" fmla="*/ 829 w 9670"/>
                <a:gd name="T11" fmla="*/ 2144 h 9670"/>
                <a:gd name="T12" fmla="*/ 390 w 9670"/>
                <a:gd name="T13" fmla="*/ 2972 h 9670"/>
                <a:gd name="T14" fmla="*/ 98 w 9670"/>
                <a:gd name="T15" fmla="*/ 3873 h 9670"/>
                <a:gd name="T16" fmla="*/ 1 w 9670"/>
                <a:gd name="T17" fmla="*/ 4847 h 9670"/>
                <a:gd name="T18" fmla="*/ 25 w 9670"/>
                <a:gd name="T19" fmla="*/ 5335 h 9670"/>
                <a:gd name="T20" fmla="*/ 220 w 9670"/>
                <a:gd name="T21" fmla="*/ 6284 h 9670"/>
                <a:gd name="T22" fmla="*/ 585 w 9670"/>
                <a:gd name="T23" fmla="*/ 7137 h 9670"/>
                <a:gd name="T24" fmla="*/ 1096 w 9670"/>
                <a:gd name="T25" fmla="*/ 7916 h 9670"/>
                <a:gd name="T26" fmla="*/ 1754 w 9670"/>
                <a:gd name="T27" fmla="*/ 8574 h 9670"/>
                <a:gd name="T28" fmla="*/ 2533 w 9670"/>
                <a:gd name="T29" fmla="*/ 9085 h 9670"/>
                <a:gd name="T30" fmla="*/ 3386 w 9670"/>
                <a:gd name="T31" fmla="*/ 9451 h 9670"/>
                <a:gd name="T32" fmla="*/ 4336 w 9670"/>
                <a:gd name="T33" fmla="*/ 9645 h 9670"/>
                <a:gd name="T34" fmla="*/ 4823 w 9670"/>
                <a:gd name="T35" fmla="*/ 9670 h 9670"/>
                <a:gd name="T36" fmla="*/ 5797 w 9670"/>
                <a:gd name="T37" fmla="*/ 9572 h 9670"/>
                <a:gd name="T38" fmla="*/ 6698 w 9670"/>
                <a:gd name="T39" fmla="*/ 9280 h 9670"/>
                <a:gd name="T40" fmla="*/ 7526 w 9670"/>
                <a:gd name="T41" fmla="*/ 8842 h 9670"/>
                <a:gd name="T42" fmla="*/ 8232 w 9670"/>
                <a:gd name="T43" fmla="*/ 8257 h 9670"/>
                <a:gd name="T44" fmla="*/ 8841 w 9670"/>
                <a:gd name="T45" fmla="*/ 7527 h 9670"/>
                <a:gd name="T46" fmla="*/ 9280 w 9670"/>
                <a:gd name="T47" fmla="*/ 6723 h 9670"/>
                <a:gd name="T48" fmla="*/ 9572 w 9670"/>
                <a:gd name="T49" fmla="*/ 5822 h 9670"/>
                <a:gd name="T50" fmla="*/ 9669 w 9670"/>
                <a:gd name="T51" fmla="*/ 4847 h 9670"/>
                <a:gd name="T52" fmla="*/ 9645 w 9670"/>
                <a:gd name="T53" fmla="*/ 4336 h 9670"/>
                <a:gd name="T54" fmla="*/ 9450 w 9670"/>
                <a:gd name="T55" fmla="*/ 3411 h 9670"/>
                <a:gd name="T56" fmla="*/ 9085 w 9670"/>
                <a:gd name="T57" fmla="*/ 2534 h 9670"/>
                <a:gd name="T58" fmla="*/ 8549 w 9670"/>
                <a:gd name="T59" fmla="*/ 1779 h 9670"/>
                <a:gd name="T60" fmla="*/ 7892 w 9670"/>
                <a:gd name="T61" fmla="*/ 1121 h 9670"/>
                <a:gd name="T62" fmla="*/ 7136 w 9670"/>
                <a:gd name="T63" fmla="*/ 585 h 9670"/>
                <a:gd name="T64" fmla="*/ 6260 w 9670"/>
                <a:gd name="T65" fmla="*/ 220 h 9670"/>
                <a:gd name="T66" fmla="*/ 5334 w 9670"/>
                <a:gd name="T67" fmla="*/ 25 h 9670"/>
                <a:gd name="T68" fmla="*/ 4823 w 9670"/>
                <a:gd name="T69" fmla="*/ 1 h 9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196;p6">
              <a:extLst>
                <a:ext uri="{FF2B5EF4-FFF2-40B4-BE49-F238E27FC236}">
                  <a16:creationId xmlns:a16="http://schemas.microsoft.com/office/drawing/2014/main" id="{7D2FD4B6-E632-DF4A-9211-6E1F1E0BA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3385 h 3386"/>
                <a:gd name="T2" fmla="*/ 0 w 3386"/>
                <a:gd name="T3" fmla="*/ 3385 h 3386"/>
                <a:gd name="T4" fmla="*/ 25 w 3386"/>
                <a:gd name="T5" fmla="*/ 3020 h 3386"/>
                <a:gd name="T6" fmla="*/ 74 w 3386"/>
                <a:gd name="T7" fmla="*/ 2704 h 3386"/>
                <a:gd name="T8" fmla="*/ 147 w 3386"/>
                <a:gd name="T9" fmla="*/ 2363 h 3386"/>
                <a:gd name="T10" fmla="*/ 268 w 3386"/>
                <a:gd name="T11" fmla="*/ 2070 h 3386"/>
                <a:gd name="T12" fmla="*/ 414 w 3386"/>
                <a:gd name="T13" fmla="*/ 1754 h 3386"/>
                <a:gd name="T14" fmla="*/ 585 w 3386"/>
                <a:gd name="T15" fmla="*/ 1486 h 3386"/>
                <a:gd name="T16" fmla="*/ 780 w 3386"/>
                <a:gd name="T17" fmla="*/ 1218 h 3386"/>
                <a:gd name="T18" fmla="*/ 999 w 3386"/>
                <a:gd name="T19" fmla="*/ 974 h 3386"/>
                <a:gd name="T20" fmla="*/ 1243 w 3386"/>
                <a:gd name="T21" fmla="*/ 755 h 3386"/>
                <a:gd name="T22" fmla="*/ 1510 w 3386"/>
                <a:gd name="T23" fmla="*/ 560 h 3386"/>
                <a:gd name="T24" fmla="*/ 1778 w 3386"/>
                <a:gd name="T25" fmla="*/ 390 h 3386"/>
                <a:gd name="T26" fmla="*/ 2071 w 3386"/>
                <a:gd name="T27" fmla="*/ 244 h 3386"/>
                <a:gd name="T28" fmla="*/ 2387 w 3386"/>
                <a:gd name="T29" fmla="*/ 146 h 3386"/>
                <a:gd name="T30" fmla="*/ 2704 w 3386"/>
                <a:gd name="T31" fmla="*/ 49 h 3386"/>
                <a:gd name="T32" fmla="*/ 3045 w 3386"/>
                <a:gd name="T33" fmla="*/ 0 h 3386"/>
                <a:gd name="T34" fmla="*/ 3386 w 3386"/>
                <a:gd name="T35" fmla="*/ 0 h 3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197;p6">
              <a:extLst>
                <a:ext uri="{FF2B5EF4-FFF2-40B4-BE49-F238E27FC236}">
                  <a16:creationId xmlns:a16="http://schemas.microsoft.com/office/drawing/2014/main" id="{116760D0-9EFF-6242-93A9-D14C6FB9D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1024 h 6139"/>
                <a:gd name="T2" fmla="*/ 4969 w 6162"/>
                <a:gd name="T3" fmla="*/ 5992 h 6139"/>
                <a:gd name="T4" fmla="*/ 4969 w 6162"/>
                <a:gd name="T5" fmla="*/ 5992 h 6139"/>
                <a:gd name="T6" fmla="*/ 5042 w 6162"/>
                <a:gd name="T7" fmla="*/ 6041 h 6139"/>
                <a:gd name="T8" fmla="*/ 5115 w 6162"/>
                <a:gd name="T9" fmla="*/ 6090 h 6139"/>
                <a:gd name="T10" fmla="*/ 5212 w 6162"/>
                <a:gd name="T11" fmla="*/ 6114 h 6139"/>
                <a:gd name="T12" fmla="*/ 5310 w 6162"/>
                <a:gd name="T13" fmla="*/ 6138 h 6139"/>
                <a:gd name="T14" fmla="*/ 5407 w 6162"/>
                <a:gd name="T15" fmla="*/ 6114 h 6139"/>
                <a:gd name="T16" fmla="*/ 5480 w 6162"/>
                <a:gd name="T17" fmla="*/ 6090 h 6139"/>
                <a:gd name="T18" fmla="*/ 5577 w 6162"/>
                <a:gd name="T19" fmla="*/ 6041 h 6139"/>
                <a:gd name="T20" fmla="*/ 5651 w 6162"/>
                <a:gd name="T21" fmla="*/ 5992 h 6139"/>
                <a:gd name="T22" fmla="*/ 6016 w 6162"/>
                <a:gd name="T23" fmla="*/ 5627 h 6139"/>
                <a:gd name="T24" fmla="*/ 6016 w 6162"/>
                <a:gd name="T25" fmla="*/ 5627 h 6139"/>
                <a:gd name="T26" fmla="*/ 6089 w 6162"/>
                <a:gd name="T27" fmla="*/ 5554 h 6139"/>
                <a:gd name="T28" fmla="*/ 6138 w 6162"/>
                <a:gd name="T29" fmla="*/ 5456 h 6139"/>
                <a:gd name="T30" fmla="*/ 6162 w 6162"/>
                <a:gd name="T31" fmla="*/ 5359 h 6139"/>
                <a:gd name="T32" fmla="*/ 6162 w 6162"/>
                <a:gd name="T33" fmla="*/ 5286 h 6139"/>
                <a:gd name="T34" fmla="*/ 6162 w 6162"/>
                <a:gd name="T35" fmla="*/ 5188 h 6139"/>
                <a:gd name="T36" fmla="*/ 6138 w 6162"/>
                <a:gd name="T37" fmla="*/ 5091 h 6139"/>
                <a:gd name="T38" fmla="*/ 6089 w 6162"/>
                <a:gd name="T39" fmla="*/ 5018 h 6139"/>
                <a:gd name="T40" fmla="*/ 6016 w 6162"/>
                <a:gd name="T41" fmla="*/ 4921 h 6139"/>
                <a:gd name="T42" fmla="*/ 1072 w 6162"/>
                <a:gd name="T43" fmla="*/ 1 h 6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9" name="Google Shape;198;p6">
            <a:extLst>
              <a:ext uri="{FF2B5EF4-FFF2-40B4-BE49-F238E27FC236}">
                <a16:creationId xmlns:a16="http://schemas.microsoft.com/office/drawing/2014/main" id="{9E8457A8-67EF-A540-A984-AF36DA56EC8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" name="Google Shape;199;p6">
            <a:extLst>
              <a:ext uri="{FF2B5EF4-FFF2-40B4-BE49-F238E27FC236}">
                <a16:creationId xmlns:a16="http://schemas.microsoft.com/office/drawing/2014/main" id="{6A08951F-EFB9-E446-A4DE-B57E63F58A3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1" name="Google Shape;200;p6">
            <a:extLst>
              <a:ext uri="{FF2B5EF4-FFF2-40B4-BE49-F238E27FC236}">
                <a16:creationId xmlns:a16="http://schemas.microsoft.com/office/drawing/2014/main" id="{ED6B7874-0740-4040-ADF1-902FD17889A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" name="Google Shape;201;p6">
            <a:extLst>
              <a:ext uri="{FF2B5EF4-FFF2-40B4-BE49-F238E27FC236}">
                <a16:creationId xmlns:a16="http://schemas.microsoft.com/office/drawing/2014/main" id="{8E8C02E8-5018-BE40-A4B4-F2A97BA4BA8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" name="Google Shape;202;p6">
            <a:extLst>
              <a:ext uri="{FF2B5EF4-FFF2-40B4-BE49-F238E27FC236}">
                <a16:creationId xmlns:a16="http://schemas.microsoft.com/office/drawing/2014/main" id="{F7815E0F-DBA6-0249-B6F2-143C57DA42C5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9550 w 17000"/>
              <a:gd name="T1" fmla="*/ 5935 h 16999"/>
              <a:gd name="T2" fmla="*/ 10454 w 17000"/>
              <a:gd name="T3" fmla="*/ 6546 h 16999"/>
              <a:gd name="T4" fmla="*/ 11064 w 17000"/>
              <a:gd name="T5" fmla="*/ 7449 h 16999"/>
              <a:gd name="T6" fmla="*/ 11260 w 17000"/>
              <a:gd name="T7" fmla="*/ 8499 h 16999"/>
              <a:gd name="T8" fmla="*/ 11064 w 17000"/>
              <a:gd name="T9" fmla="*/ 9550 h 16999"/>
              <a:gd name="T10" fmla="*/ 10454 w 17000"/>
              <a:gd name="T11" fmla="*/ 10453 h 16999"/>
              <a:gd name="T12" fmla="*/ 9550 w 17000"/>
              <a:gd name="T13" fmla="*/ 11064 h 16999"/>
              <a:gd name="T14" fmla="*/ 8231 w 17000"/>
              <a:gd name="T15" fmla="*/ 11259 h 16999"/>
              <a:gd name="T16" fmla="*/ 7206 w 17000"/>
              <a:gd name="T17" fmla="*/ 10942 h 16999"/>
              <a:gd name="T18" fmla="*/ 6351 w 17000"/>
              <a:gd name="T19" fmla="*/ 10233 h 16999"/>
              <a:gd name="T20" fmla="*/ 5862 w 17000"/>
              <a:gd name="T21" fmla="*/ 9281 h 16999"/>
              <a:gd name="T22" fmla="*/ 5740 w 17000"/>
              <a:gd name="T23" fmla="*/ 8231 h 16999"/>
              <a:gd name="T24" fmla="*/ 6058 w 17000"/>
              <a:gd name="T25" fmla="*/ 7205 h 16999"/>
              <a:gd name="T26" fmla="*/ 6766 w 17000"/>
              <a:gd name="T27" fmla="*/ 6350 h 16999"/>
              <a:gd name="T28" fmla="*/ 7719 w 17000"/>
              <a:gd name="T29" fmla="*/ 5862 h 16999"/>
              <a:gd name="T30" fmla="*/ 7914 w 17000"/>
              <a:gd name="T31" fmla="*/ 0 h 16999"/>
              <a:gd name="T32" fmla="*/ 7328 w 17000"/>
              <a:gd name="T33" fmla="*/ 244 h 16999"/>
              <a:gd name="T34" fmla="*/ 7035 w 17000"/>
              <a:gd name="T35" fmla="*/ 782 h 16999"/>
              <a:gd name="T36" fmla="*/ 5789 w 17000"/>
              <a:gd name="T37" fmla="*/ 2931 h 16999"/>
              <a:gd name="T38" fmla="*/ 3786 w 17000"/>
              <a:gd name="T39" fmla="*/ 1881 h 16999"/>
              <a:gd name="T40" fmla="*/ 3176 w 17000"/>
              <a:gd name="T41" fmla="*/ 1905 h 16999"/>
              <a:gd name="T42" fmla="*/ 1979 w 17000"/>
              <a:gd name="T43" fmla="*/ 3029 h 16999"/>
              <a:gd name="T44" fmla="*/ 1833 w 17000"/>
              <a:gd name="T45" fmla="*/ 3639 h 16999"/>
              <a:gd name="T46" fmla="*/ 3103 w 17000"/>
              <a:gd name="T47" fmla="*/ 5447 h 16999"/>
              <a:gd name="T48" fmla="*/ 2541 w 17000"/>
              <a:gd name="T49" fmla="*/ 6839 h 16999"/>
              <a:gd name="T50" fmla="*/ 343 w 17000"/>
              <a:gd name="T51" fmla="*/ 7229 h 16999"/>
              <a:gd name="T52" fmla="*/ 25 w 17000"/>
              <a:gd name="T53" fmla="*/ 7742 h 16999"/>
              <a:gd name="T54" fmla="*/ 74 w 17000"/>
              <a:gd name="T55" fmla="*/ 9403 h 16999"/>
              <a:gd name="T56" fmla="*/ 489 w 17000"/>
              <a:gd name="T57" fmla="*/ 9867 h 16999"/>
              <a:gd name="T58" fmla="*/ 2639 w 17000"/>
              <a:gd name="T59" fmla="*/ 10502 h 16999"/>
              <a:gd name="T60" fmla="*/ 2028 w 17000"/>
              <a:gd name="T61" fmla="*/ 12920 h 16999"/>
              <a:gd name="T62" fmla="*/ 1833 w 17000"/>
              <a:gd name="T63" fmla="*/ 13506 h 16999"/>
              <a:gd name="T64" fmla="*/ 2077 w 17000"/>
              <a:gd name="T65" fmla="*/ 14092 h 16999"/>
              <a:gd name="T66" fmla="*/ 3322 w 17000"/>
              <a:gd name="T67" fmla="*/ 15142 h 16999"/>
              <a:gd name="T68" fmla="*/ 3933 w 17000"/>
              <a:gd name="T69" fmla="*/ 15069 h 16999"/>
              <a:gd name="T70" fmla="*/ 6131 w 17000"/>
              <a:gd name="T71" fmla="*/ 14214 h 16999"/>
              <a:gd name="T72" fmla="*/ 7084 w 17000"/>
              <a:gd name="T73" fmla="*/ 16364 h 16999"/>
              <a:gd name="T74" fmla="*/ 7474 w 17000"/>
              <a:gd name="T75" fmla="*/ 16852 h 16999"/>
              <a:gd name="T76" fmla="*/ 9086 w 17000"/>
              <a:gd name="T77" fmla="*/ 16999 h 16999"/>
              <a:gd name="T78" fmla="*/ 9672 w 17000"/>
              <a:gd name="T79" fmla="*/ 16754 h 16999"/>
              <a:gd name="T80" fmla="*/ 9965 w 17000"/>
              <a:gd name="T81" fmla="*/ 16217 h 16999"/>
              <a:gd name="T82" fmla="*/ 11211 w 17000"/>
              <a:gd name="T83" fmla="*/ 14068 h 16999"/>
              <a:gd name="T84" fmla="*/ 13214 w 17000"/>
              <a:gd name="T85" fmla="*/ 15118 h 16999"/>
              <a:gd name="T86" fmla="*/ 13824 w 17000"/>
              <a:gd name="T87" fmla="*/ 15094 h 16999"/>
              <a:gd name="T88" fmla="*/ 15021 w 17000"/>
              <a:gd name="T89" fmla="*/ 13970 h 16999"/>
              <a:gd name="T90" fmla="*/ 15168 w 17000"/>
              <a:gd name="T91" fmla="*/ 13360 h 16999"/>
              <a:gd name="T92" fmla="*/ 13898 w 17000"/>
              <a:gd name="T93" fmla="*/ 11552 h 16999"/>
              <a:gd name="T94" fmla="*/ 14459 w 17000"/>
              <a:gd name="T95" fmla="*/ 10160 h 16999"/>
              <a:gd name="T96" fmla="*/ 16657 w 17000"/>
              <a:gd name="T97" fmla="*/ 9769 h 16999"/>
              <a:gd name="T98" fmla="*/ 16975 w 17000"/>
              <a:gd name="T99" fmla="*/ 9257 h 16999"/>
              <a:gd name="T100" fmla="*/ 16926 w 17000"/>
              <a:gd name="T101" fmla="*/ 7596 h 16999"/>
              <a:gd name="T102" fmla="*/ 16511 w 17000"/>
              <a:gd name="T103" fmla="*/ 7132 h 16999"/>
              <a:gd name="T104" fmla="*/ 14362 w 17000"/>
              <a:gd name="T105" fmla="*/ 6497 h 16999"/>
              <a:gd name="T106" fmla="*/ 14997 w 17000"/>
              <a:gd name="T107" fmla="*/ 4079 h 16999"/>
              <a:gd name="T108" fmla="*/ 15168 w 17000"/>
              <a:gd name="T109" fmla="*/ 3493 h 16999"/>
              <a:gd name="T110" fmla="*/ 14923 w 17000"/>
              <a:gd name="T111" fmla="*/ 2907 h 16999"/>
              <a:gd name="T112" fmla="*/ 13678 w 17000"/>
              <a:gd name="T113" fmla="*/ 1856 h 16999"/>
              <a:gd name="T114" fmla="*/ 13067 w 17000"/>
              <a:gd name="T115" fmla="*/ 1930 h 16999"/>
              <a:gd name="T116" fmla="*/ 10869 w 17000"/>
              <a:gd name="T117" fmla="*/ 2784 h 16999"/>
              <a:gd name="T118" fmla="*/ 9917 w 17000"/>
              <a:gd name="T119" fmla="*/ 635 h 16999"/>
              <a:gd name="T120" fmla="*/ 9526 w 17000"/>
              <a:gd name="T121" fmla="*/ 147 h 16999"/>
              <a:gd name="T122" fmla="*/ 7914 w 17000"/>
              <a:gd name="T123" fmla="*/ 0 h 16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4" name="Google Shape;203;p6">
            <a:extLst>
              <a:ext uri="{FF2B5EF4-FFF2-40B4-BE49-F238E27FC236}">
                <a16:creationId xmlns:a16="http://schemas.microsoft.com/office/drawing/2014/main" id="{65B283C0-524B-0148-AC08-9CF750B8E023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5" name="Google Shape;204;p6">
              <a:extLst>
                <a:ext uri="{FF2B5EF4-FFF2-40B4-BE49-F238E27FC236}">
                  <a16:creationId xmlns:a16="http://schemas.microsoft.com/office/drawing/2014/main" id="{3993AE02-A586-A84A-AF90-C0C5BCBEB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4641 w 6449"/>
                <a:gd name="T1" fmla="*/ 0 h 7132"/>
                <a:gd name="T2" fmla="*/ 4470 w 6449"/>
                <a:gd name="T3" fmla="*/ 25 h 7132"/>
                <a:gd name="T4" fmla="*/ 4299 w 6449"/>
                <a:gd name="T5" fmla="*/ 49 h 7132"/>
                <a:gd name="T6" fmla="*/ 4128 w 6449"/>
                <a:gd name="T7" fmla="*/ 98 h 7132"/>
                <a:gd name="T8" fmla="*/ 3957 w 6449"/>
                <a:gd name="T9" fmla="*/ 147 h 7132"/>
                <a:gd name="T10" fmla="*/ 3786 w 6449"/>
                <a:gd name="T11" fmla="*/ 220 h 7132"/>
                <a:gd name="T12" fmla="*/ 3640 w 6449"/>
                <a:gd name="T13" fmla="*/ 318 h 7132"/>
                <a:gd name="T14" fmla="*/ 3517 w 6449"/>
                <a:gd name="T15" fmla="*/ 415 h 7132"/>
                <a:gd name="T16" fmla="*/ 3395 w 6449"/>
                <a:gd name="T17" fmla="*/ 538 h 7132"/>
                <a:gd name="T18" fmla="*/ 3273 w 6449"/>
                <a:gd name="T19" fmla="*/ 660 h 7132"/>
                <a:gd name="T20" fmla="*/ 3175 w 6449"/>
                <a:gd name="T21" fmla="*/ 806 h 7132"/>
                <a:gd name="T22" fmla="*/ 3078 w 6449"/>
                <a:gd name="T23" fmla="*/ 953 h 7132"/>
                <a:gd name="T24" fmla="*/ 3005 w 6449"/>
                <a:gd name="T25" fmla="*/ 1099 h 7132"/>
                <a:gd name="T26" fmla="*/ 2931 w 6449"/>
                <a:gd name="T27" fmla="*/ 1270 h 7132"/>
                <a:gd name="T28" fmla="*/ 2907 w 6449"/>
                <a:gd name="T29" fmla="*/ 1441 h 7132"/>
                <a:gd name="T30" fmla="*/ 2882 w 6449"/>
                <a:gd name="T31" fmla="*/ 1612 h 7132"/>
                <a:gd name="T32" fmla="*/ 2858 w 6449"/>
                <a:gd name="T33" fmla="*/ 1808 h 7132"/>
                <a:gd name="T34" fmla="*/ 2882 w 6449"/>
                <a:gd name="T35" fmla="*/ 2076 h 7132"/>
                <a:gd name="T36" fmla="*/ 2956 w 6449"/>
                <a:gd name="T37" fmla="*/ 2345 h 7132"/>
                <a:gd name="T38" fmla="*/ 3053 w 6449"/>
                <a:gd name="T39" fmla="*/ 2589 h 7132"/>
                <a:gd name="T40" fmla="*/ 3175 w 6449"/>
                <a:gd name="T41" fmla="*/ 2809 h 7132"/>
                <a:gd name="T42" fmla="*/ 0 w 6449"/>
                <a:gd name="T43" fmla="*/ 6546 h 7132"/>
                <a:gd name="T44" fmla="*/ 367 w 6449"/>
                <a:gd name="T45" fmla="*/ 6814 h 7132"/>
                <a:gd name="T46" fmla="*/ 709 w 6449"/>
                <a:gd name="T47" fmla="*/ 7132 h 7132"/>
                <a:gd name="T48" fmla="*/ 3884 w 6449"/>
                <a:gd name="T49" fmla="*/ 3419 h 7132"/>
                <a:gd name="T50" fmla="*/ 4055 w 6449"/>
                <a:gd name="T51" fmla="*/ 3493 h 7132"/>
                <a:gd name="T52" fmla="*/ 4250 w 6449"/>
                <a:gd name="T53" fmla="*/ 3542 h 7132"/>
                <a:gd name="T54" fmla="*/ 4445 w 6449"/>
                <a:gd name="T55" fmla="*/ 3566 h 7132"/>
                <a:gd name="T56" fmla="*/ 4641 w 6449"/>
                <a:gd name="T57" fmla="*/ 3590 h 7132"/>
                <a:gd name="T58" fmla="*/ 4836 w 6449"/>
                <a:gd name="T59" fmla="*/ 3566 h 7132"/>
                <a:gd name="T60" fmla="*/ 5007 w 6449"/>
                <a:gd name="T61" fmla="*/ 3542 h 7132"/>
                <a:gd name="T62" fmla="*/ 5178 w 6449"/>
                <a:gd name="T63" fmla="*/ 3517 h 7132"/>
                <a:gd name="T64" fmla="*/ 5349 w 6449"/>
                <a:gd name="T65" fmla="*/ 3444 h 7132"/>
                <a:gd name="T66" fmla="*/ 5496 w 6449"/>
                <a:gd name="T67" fmla="*/ 3371 h 7132"/>
                <a:gd name="T68" fmla="*/ 5642 w 6449"/>
                <a:gd name="T69" fmla="*/ 3273 h 7132"/>
                <a:gd name="T70" fmla="*/ 5789 w 6449"/>
                <a:gd name="T71" fmla="*/ 3175 h 7132"/>
                <a:gd name="T72" fmla="*/ 5911 w 6449"/>
                <a:gd name="T73" fmla="*/ 3053 h 7132"/>
                <a:gd name="T74" fmla="*/ 6033 w 6449"/>
                <a:gd name="T75" fmla="*/ 2931 h 7132"/>
                <a:gd name="T76" fmla="*/ 6131 w 6449"/>
                <a:gd name="T77" fmla="*/ 2809 h 7132"/>
                <a:gd name="T78" fmla="*/ 6228 w 6449"/>
                <a:gd name="T79" fmla="*/ 2638 h 7132"/>
                <a:gd name="T80" fmla="*/ 6302 w 6449"/>
                <a:gd name="T81" fmla="*/ 2491 h 7132"/>
                <a:gd name="T82" fmla="*/ 6350 w 6449"/>
                <a:gd name="T83" fmla="*/ 2320 h 7132"/>
                <a:gd name="T84" fmla="*/ 6399 w 6449"/>
                <a:gd name="T85" fmla="*/ 2149 h 7132"/>
                <a:gd name="T86" fmla="*/ 6424 w 6449"/>
                <a:gd name="T87" fmla="*/ 1979 h 7132"/>
                <a:gd name="T88" fmla="*/ 6448 w 6449"/>
                <a:gd name="T89" fmla="*/ 1808 h 7132"/>
                <a:gd name="T90" fmla="*/ 6424 w 6449"/>
                <a:gd name="T91" fmla="*/ 1612 h 7132"/>
                <a:gd name="T92" fmla="*/ 6399 w 6449"/>
                <a:gd name="T93" fmla="*/ 1441 h 7132"/>
                <a:gd name="T94" fmla="*/ 6350 w 6449"/>
                <a:gd name="T95" fmla="*/ 1270 h 7132"/>
                <a:gd name="T96" fmla="*/ 6302 w 6449"/>
                <a:gd name="T97" fmla="*/ 1099 h 7132"/>
                <a:gd name="T98" fmla="*/ 6228 w 6449"/>
                <a:gd name="T99" fmla="*/ 953 h 7132"/>
                <a:gd name="T100" fmla="*/ 6131 w 6449"/>
                <a:gd name="T101" fmla="*/ 806 h 7132"/>
                <a:gd name="T102" fmla="*/ 6033 w 6449"/>
                <a:gd name="T103" fmla="*/ 660 h 7132"/>
                <a:gd name="T104" fmla="*/ 5911 w 6449"/>
                <a:gd name="T105" fmla="*/ 538 h 7132"/>
                <a:gd name="T106" fmla="*/ 5789 w 6449"/>
                <a:gd name="T107" fmla="*/ 415 h 7132"/>
                <a:gd name="T108" fmla="*/ 5642 w 6449"/>
                <a:gd name="T109" fmla="*/ 318 h 7132"/>
                <a:gd name="T110" fmla="*/ 5496 w 6449"/>
                <a:gd name="T111" fmla="*/ 220 h 7132"/>
                <a:gd name="T112" fmla="*/ 5349 w 6449"/>
                <a:gd name="T113" fmla="*/ 147 h 7132"/>
                <a:gd name="T114" fmla="*/ 5178 w 6449"/>
                <a:gd name="T115" fmla="*/ 98 h 7132"/>
                <a:gd name="T116" fmla="*/ 5007 w 6449"/>
                <a:gd name="T117" fmla="*/ 49 h 7132"/>
                <a:gd name="T118" fmla="*/ 4836 w 6449"/>
                <a:gd name="T119" fmla="*/ 25 h 7132"/>
                <a:gd name="T120" fmla="*/ 4641 w 6449"/>
                <a:gd name="T121" fmla="*/ 0 h 7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05;p6">
              <a:extLst>
                <a:ext uri="{FF2B5EF4-FFF2-40B4-BE49-F238E27FC236}">
                  <a16:creationId xmlns:a16="http://schemas.microsoft.com/office/drawing/2014/main" id="{DB11252D-7D16-A84C-AEF6-74CAAA73D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1563 w 5130"/>
                <a:gd name="T1" fmla="*/ 0 h 5936"/>
                <a:gd name="T2" fmla="*/ 1392 w 5130"/>
                <a:gd name="T3" fmla="*/ 25 h 5936"/>
                <a:gd name="T4" fmla="*/ 1221 w 5130"/>
                <a:gd name="T5" fmla="*/ 74 h 5936"/>
                <a:gd name="T6" fmla="*/ 1075 w 5130"/>
                <a:gd name="T7" fmla="*/ 147 h 5936"/>
                <a:gd name="T8" fmla="*/ 904 w 5130"/>
                <a:gd name="T9" fmla="*/ 220 h 5936"/>
                <a:gd name="T10" fmla="*/ 757 w 5130"/>
                <a:gd name="T11" fmla="*/ 318 h 5936"/>
                <a:gd name="T12" fmla="*/ 635 w 5130"/>
                <a:gd name="T13" fmla="*/ 416 h 5936"/>
                <a:gd name="T14" fmla="*/ 513 w 5130"/>
                <a:gd name="T15" fmla="*/ 538 h 5936"/>
                <a:gd name="T16" fmla="*/ 391 w 5130"/>
                <a:gd name="T17" fmla="*/ 660 h 5936"/>
                <a:gd name="T18" fmla="*/ 293 w 5130"/>
                <a:gd name="T19" fmla="*/ 806 h 5936"/>
                <a:gd name="T20" fmla="*/ 196 w 5130"/>
                <a:gd name="T21" fmla="*/ 953 h 5936"/>
                <a:gd name="T22" fmla="*/ 122 w 5130"/>
                <a:gd name="T23" fmla="*/ 1099 h 5936"/>
                <a:gd name="T24" fmla="*/ 74 w 5130"/>
                <a:gd name="T25" fmla="*/ 1270 h 5936"/>
                <a:gd name="T26" fmla="*/ 25 w 5130"/>
                <a:gd name="T27" fmla="*/ 1466 h 5936"/>
                <a:gd name="T28" fmla="*/ 0 w 5130"/>
                <a:gd name="T29" fmla="*/ 1637 h 5936"/>
                <a:gd name="T30" fmla="*/ 0 w 5130"/>
                <a:gd name="T31" fmla="*/ 1808 h 5936"/>
                <a:gd name="T32" fmla="*/ 0 w 5130"/>
                <a:gd name="T33" fmla="*/ 2003 h 5936"/>
                <a:gd name="T34" fmla="*/ 25 w 5130"/>
                <a:gd name="T35" fmla="*/ 2174 h 5936"/>
                <a:gd name="T36" fmla="*/ 74 w 5130"/>
                <a:gd name="T37" fmla="*/ 2345 h 5936"/>
                <a:gd name="T38" fmla="*/ 147 w 5130"/>
                <a:gd name="T39" fmla="*/ 2492 h 5936"/>
                <a:gd name="T40" fmla="*/ 220 w 5130"/>
                <a:gd name="T41" fmla="*/ 2663 h 5936"/>
                <a:gd name="T42" fmla="*/ 318 w 5130"/>
                <a:gd name="T43" fmla="*/ 2785 h 5936"/>
                <a:gd name="T44" fmla="*/ 415 w 5130"/>
                <a:gd name="T45" fmla="*/ 2931 h 5936"/>
                <a:gd name="T46" fmla="*/ 538 w 5130"/>
                <a:gd name="T47" fmla="*/ 3053 h 5936"/>
                <a:gd name="T48" fmla="*/ 660 w 5130"/>
                <a:gd name="T49" fmla="*/ 3175 h 5936"/>
                <a:gd name="T50" fmla="*/ 806 w 5130"/>
                <a:gd name="T51" fmla="*/ 3273 h 5936"/>
                <a:gd name="T52" fmla="*/ 953 w 5130"/>
                <a:gd name="T53" fmla="*/ 3371 h 5936"/>
                <a:gd name="T54" fmla="*/ 1099 w 5130"/>
                <a:gd name="T55" fmla="*/ 3444 h 5936"/>
                <a:gd name="T56" fmla="*/ 1270 w 5130"/>
                <a:gd name="T57" fmla="*/ 3493 h 5936"/>
                <a:gd name="T58" fmla="*/ 1466 w 5130"/>
                <a:gd name="T59" fmla="*/ 3542 h 5936"/>
                <a:gd name="T60" fmla="*/ 1710 w 5130"/>
                <a:gd name="T61" fmla="*/ 3566 h 5936"/>
                <a:gd name="T62" fmla="*/ 1979 w 5130"/>
                <a:gd name="T63" fmla="*/ 3566 h 5936"/>
                <a:gd name="T64" fmla="*/ 2223 w 5130"/>
                <a:gd name="T65" fmla="*/ 3517 h 5936"/>
                <a:gd name="T66" fmla="*/ 2467 w 5130"/>
                <a:gd name="T67" fmla="*/ 3444 h 5936"/>
                <a:gd name="T68" fmla="*/ 4396 w 5130"/>
                <a:gd name="T69" fmla="*/ 5935 h 5936"/>
                <a:gd name="T70" fmla="*/ 4738 w 5130"/>
                <a:gd name="T71" fmla="*/ 5642 h 5936"/>
                <a:gd name="T72" fmla="*/ 5129 w 5130"/>
                <a:gd name="T73" fmla="*/ 5374 h 5936"/>
                <a:gd name="T74" fmla="*/ 3200 w 5130"/>
                <a:gd name="T75" fmla="*/ 2858 h 5936"/>
                <a:gd name="T76" fmla="*/ 3322 w 5130"/>
                <a:gd name="T77" fmla="*/ 2687 h 5936"/>
                <a:gd name="T78" fmla="*/ 3419 w 5130"/>
                <a:gd name="T79" fmla="*/ 2516 h 5936"/>
                <a:gd name="T80" fmla="*/ 3493 w 5130"/>
                <a:gd name="T81" fmla="*/ 2321 h 5936"/>
                <a:gd name="T82" fmla="*/ 3542 w 5130"/>
                <a:gd name="T83" fmla="*/ 2101 h 5936"/>
                <a:gd name="T84" fmla="*/ 3566 w 5130"/>
                <a:gd name="T85" fmla="*/ 1930 h 5936"/>
                <a:gd name="T86" fmla="*/ 3566 w 5130"/>
                <a:gd name="T87" fmla="*/ 1734 h 5936"/>
                <a:gd name="T88" fmla="*/ 3566 w 5130"/>
                <a:gd name="T89" fmla="*/ 1564 h 5936"/>
                <a:gd name="T90" fmla="*/ 3517 w 5130"/>
                <a:gd name="T91" fmla="*/ 1393 h 5936"/>
                <a:gd name="T92" fmla="*/ 3468 w 5130"/>
                <a:gd name="T93" fmla="*/ 1222 h 5936"/>
                <a:gd name="T94" fmla="*/ 3419 w 5130"/>
                <a:gd name="T95" fmla="*/ 1075 h 5936"/>
                <a:gd name="T96" fmla="*/ 3346 w 5130"/>
                <a:gd name="T97" fmla="*/ 904 h 5936"/>
                <a:gd name="T98" fmla="*/ 3249 w 5130"/>
                <a:gd name="T99" fmla="*/ 758 h 5936"/>
                <a:gd name="T100" fmla="*/ 3151 w 5130"/>
                <a:gd name="T101" fmla="*/ 635 h 5936"/>
                <a:gd name="T102" fmla="*/ 3029 w 5130"/>
                <a:gd name="T103" fmla="*/ 513 h 5936"/>
                <a:gd name="T104" fmla="*/ 2907 w 5130"/>
                <a:gd name="T105" fmla="*/ 391 h 5936"/>
                <a:gd name="T106" fmla="*/ 2760 w 5130"/>
                <a:gd name="T107" fmla="*/ 294 h 5936"/>
                <a:gd name="T108" fmla="*/ 2614 w 5130"/>
                <a:gd name="T109" fmla="*/ 196 h 5936"/>
                <a:gd name="T110" fmla="*/ 2443 w 5130"/>
                <a:gd name="T111" fmla="*/ 123 h 5936"/>
                <a:gd name="T112" fmla="*/ 2272 w 5130"/>
                <a:gd name="T113" fmla="*/ 74 h 5936"/>
                <a:gd name="T114" fmla="*/ 2101 w 5130"/>
                <a:gd name="T115" fmla="*/ 25 h 5936"/>
                <a:gd name="T116" fmla="*/ 1930 w 5130"/>
                <a:gd name="T117" fmla="*/ 0 h 5936"/>
                <a:gd name="T118" fmla="*/ 1563 w 5130"/>
                <a:gd name="T119" fmla="*/ 0 h 5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06;p6">
              <a:extLst>
                <a:ext uri="{FF2B5EF4-FFF2-40B4-BE49-F238E27FC236}">
                  <a16:creationId xmlns:a16="http://schemas.microsoft.com/office/drawing/2014/main" id="{2FCB43DB-B0E0-8E4A-ABD8-5C9CB7938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6839 w 7205"/>
                <a:gd name="T1" fmla="*/ 1 h 4373"/>
                <a:gd name="T2" fmla="*/ 3224 w 7205"/>
                <a:gd name="T3" fmla="*/ 1491 h 4373"/>
                <a:gd name="T4" fmla="*/ 3102 w 7205"/>
                <a:gd name="T5" fmla="*/ 1368 h 4373"/>
                <a:gd name="T6" fmla="*/ 2980 w 7205"/>
                <a:gd name="T7" fmla="*/ 1246 h 4373"/>
                <a:gd name="T8" fmla="*/ 2858 w 7205"/>
                <a:gd name="T9" fmla="*/ 1124 h 4373"/>
                <a:gd name="T10" fmla="*/ 2687 w 7205"/>
                <a:gd name="T11" fmla="*/ 1026 h 4373"/>
                <a:gd name="T12" fmla="*/ 2540 w 7205"/>
                <a:gd name="T13" fmla="*/ 953 h 4373"/>
                <a:gd name="T14" fmla="*/ 2369 w 7205"/>
                <a:gd name="T15" fmla="*/ 880 h 4373"/>
                <a:gd name="T16" fmla="*/ 2198 w 7205"/>
                <a:gd name="T17" fmla="*/ 831 h 4373"/>
                <a:gd name="T18" fmla="*/ 2027 w 7205"/>
                <a:gd name="T19" fmla="*/ 807 h 4373"/>
                <a:gd name="T20" fmla="*/ 1856 w 7205"/>
                <a:gd name="T21" fmla="*/ 782 h 4373"/>
                <a:gd name="T22" fmla="*/ 1685 w 7205"/>
                <a:gd name="T23" fmla="*/ 807 h 4373"/>
                <a:gd name="T24" fmla="*/ 1514 w 7205"/>
                <a:gd name="T25" fmla="*/ 807 h 4373"/>
                <a:gd name="T26" fmla="*/ 1343 w 7205"/>
                <a:gd name="T27" fmla="*/ 856 h 4373"/>
                <a:gd name="T28" fmla="*/ 1172 w 7205"/>
                <a:gd name="T29" fmla="*/ 904 h 4373"/>
                <a:gd name="T30" fmla="*/ 1026 w 7205"/>
                <a:gd name="T31" fmla="*/ 978 h 4373"/>
                <a:gd name="T32" fmla="*/ 879 w 7205"/>
                <a:gd name="T33" fmla="*/ 1051 h 4373"/>
                <a:gd name="T34" fmla="*/ 733 w 7205"/>
                <a:gd name="T35" fmla="*/ 1149 h 4373"/>
                <a:gd name="T36" fmla="*/ 586 w 7205"/>
                <a:gd name="T37" fmla="*/ 1271 h 4373"/>
                <a:gd name="T38" fmla="*/ 464 w 7205"/>
                <a:gd name="T39" fmla="*/ 1393 h 4373"/>
                <a:gd name="T40" fmla="*/ 342 w 7205"/>
                <a:gd name="T41" fmla="*/ 1515 h 4373"/>
                <a:gd name="T42" fmla="*/ 244 w 7205"/>
                <a:gd name="T43" fmla="*/ 1686 h 4373"/>
                <a:gd name="T44" fmla="*/ 171 w 7205"/>
                <a:gd name="T45" fmla="*/ 1832 h 4373"/>
                <a:gd name="T46" fmla="*/ 98 w 7205"/>
                <a:gd name="T47" fmla="*/ 2003 h 4373"/>
                <a:gd name="T48" fmla="*/ 49 w 7205"/>
                <a:gd name="T49" fmla="*/ 2174 h 4373"/>
                <a:gd name="T50" fmla="*/ 25 w 7205"/>
                <a:gd name="T51" fmla="*/ 2345 h 4373"/>
                <a:gd name="T52" fmla="*/ 0 w 7205"/>
                <a:gd name="T53" fmla="*/ 2516 h 4373"/>
                <a:gd name="T54" fmla="*/ 0 w 7205"/>
                <a:gd name="T55" fmla="*/ 2687 h 4373"/>
                <a:gd name="T56" fmla="*/ 25 w 7205"/>
                <a:gd name="T57" fmla="*/ 2858 h 4373"/>
                <a:gd name="T58" fmla="*/ 73 w 7205"/>
                <a:gd name="T59" fmla="*/ 3029 h 4373"/>
                <a:gd name="T60" fmla="*/ 122 w 7205"/>
                <a:gd name="T61" fmla="*/ 3200 h 4373"/>
                <a:gd name="T62" fmla="*/ 195 w 7205"/>
                <a:gd name="T63" fmla="*/ 3347 h 4373"/>
                <a:gd name="T64" fmla="*/ 269 w 7205"/>
                <a:gd name="T65" fmla="*/ 3518 h 4373"/>
                <a:gd name="T66" fmla="*/ 366 w 7205"/>
                <a:gd name="T67" fmla="*/ 3640 h 4373"/>
                <a:gd name="T68" fmla="*/ 464 w 7205"/>
                <a:gd name="T69" fmla="*/ 3786 h 4373"/>
                <a:gd name="T70" fmla="*/ 611 w 7205"/>
                <a:gd name="T71" fmla="*/ 3908 h 4373"/>
                <a:gd name="T72" fmla="*/ 733 w 7205"/>
                <a:gd name="T73" fmla="*/ 4031 h 4373"/>
                <a:gd name="T74" fmla="*/ 904 w 7205"/>
                <a:gd name="T75" fmla="*/ 4128 h 4373"/>
                <a:gd name="T76" fmla="*/ 1050 w 7205"/>
                <a:gd name="T77" fmla="*/ 4201 h 4373"/>
                <a:gd name="T78" fmla="*/ 1221 w 7205"/>
                <a:gd name="T79" fmla="*/ 4275 h 4373"/>
                <a:gd name="T80" fmla="*/ 1392 w 7205"/>
                <a:gd name="T81" fmla="*/ 4324 h 4373"/>
                <a:gd name="T82" fmla="*/ 1563 w 7205"/>
                <a:gd name="T83" fmla="*/ 4348 h 4373"/>
                <a:gd name="T84" fmla="*/ 1734 w 7205"/>
                <a:gd name="T85" fmla="*/ 4372 h 4373"/>
                <a:gd name="T86" fmla="*/ 1905 w 7205"/>
                <a:gd name="T87" fmla="*/ 4372 h 4373"/>
                <a:gd name="T88" fmla="*/ 2076 w 7205"/>
                <a:gd name="T89" fmla="*/ 4348 h 4373"/>
                <a:gd name="T90" fmla="*/ 2247 w 7205"/>
                <a:gd name="T91" fmla="*/ 4299 h 4373"/>
                <a:gd name="T92" fmla="*/ 2418 w 7205"/>
                <a:gd name="T93" fmla="*/ 4250 h 4373"/>
                <a:gd name="T94" fmla="*/ 2565 w 7205"/>
                <a:gd name="T95" fmla="*/ 4201 h 4373"/>
                <a:gd name="T96" fmla="*/ 2711 w 7205"/>
                <a:gd name="T97" fmla="*/ 4104 h 4373"/>
                <a:gd name="T98" fmla="*/ 2858 w 7205"/>
                <a:gd name="T99" fmla="*/ 4006 h 4373"/>
                <a:gd name="T100" fmla="*/ 3004 w 7205"/>
                <a:gd name="T101" fmla="*/ 3908 h 4373"/>
                <a:gd name="T102" fmla="*/ 3126 w 7205"/>
                <a:gd name="T103" fmla="*/ 3786 h 4373"/>
                <a:gd name="T104" fmla="*/ 3248 w 7205"/>
                <a:gd name="T105" fmla="*/ 3640 h 4373"/>
                <a:gd name="T106" fmla="*/ 3346 w 7205"/>
                <a:gd name="T107" fmla="*/ 3493 h 4373"/>
                <a:gd name="T108" fmla="*/ 3468 w 7205"/>
                <a:gd name="T109" fmla="*/ 3200 h 4373"/>
                <a:gd name="T110" fmla="*/ 3541 w 7205"/>
                <a:gd name="T111" fmla="*/ 2931 h 4373"/>
                <a:gd name="T112" fmla="*/ 3590 w 7205"/>
                <a:gd name="T113" fmla="*/ 2638 h 4373"/>
                <a:gd name="T114" fmla="*/ 3566 w 7205"/>
                <a:gd name="T115" fmla="*/ 2345 h 4373"/>
                <a:gd name="T116" fmla="*/ 7205 w 7205"/>
                <a:gd name="T117" fmla="*/ 856 h 4373"/>
                <a:gd name="T118" fmla="*/ 6985 w 7205"/>
                <a:gd name="T119" fmla="*/ 440 h 4373"/>
                <a:gd name="T120" fmla="*/ 6839 w 7205"/>
                <a:gd name="T121" fmla="*/ 1 h 4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07;p6">
              <a:extLst>
                <a:ext uri="{FF2B5EF4-FFF2-40B4-BE49-F238E27FC236}">
                  <a16:creationId xmlns:a16="http://schemas.microsoft.com/office/drawing/2014/main" id="{65170D7F-5B1C-694E-BBBB-EE1BA3CA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1491 w 3567"/>
                <a:gd name="T1" fmla="*/ 0 h 6399"/>
                <a:gd name="T2" fmla="*/ 1393 w 3567"/>
                <a:gd name="T3" fmla="*/ 2858 h 6399"/>
                <a:gd name="T4" fmla="*/ 1198 w 3567"/>
                <a:gd name="T5" fmla="*/ 2907 h 6399"/>
                <a:gd name="T6" fmla="*/ 1002 w 3567"/>
                <a:gd name="T7" fmla="*/ 3004 h 6399"/>
                <a:gd name="T8" fmla="*/ 807 w 3567"/>
                <a:gd name="T9" fmla="*/ 3102 h 6399"/>
                <a:gd name="T10" fmla="*/ 636 w 3567"/>
                <a:gd name="T11" fmla="*/ 3224 h 6399"/>
                <a:gd name="T12" fmla="*/ 489 w 3567"/>
                <a:gd name="T13" fmla="*/ 3346 h 6399"/>
                <a:gd name="T14" fmla="*/ 392 w 3567"/>
                <a:gd name="T15" fmla="*/ 3493 h 6399"/>
                <a:gd name="T16" fmla="*/ 269 w 3567"/>
                <a:gd name="T17" fmla="*/ 3639 h 6399"/>
                <a:gd name="T18" fmla="*/ 196 w 3567"/>
                <a:gd name="T19" fmla="*/ 3786 h 6399"/>
                <a:gd name="T20" fmla="*/ 123 w 3567"/>
                <a:gd name="T21" fmla="*/ 3932 h 6399"/>
                <a:gd name="T22" fmla="*/ 74 w 3567"/>
                <a:gd name="T23" fmla="*/ 4103 h 6399"/>
                <a:gd name="T24" fmla="*/ 25 w 3567"/>
                <a:gd name="T25" fmla="*/ 4274 h 6399"/>
                <a:gd name="T26" fmla="*/ 1 w 3567"/>
                <a:gd name="T27" fmla="*/ 4445 h 6399"/>
                <a:gd name="T28" fmla="*/ 1 w 3567"/>
                <a:gd name="T29" fmla="*/ 4616 h 6399"/>
                <a:gd name="T30" fmla="*/ 1 w 3567"/>
                <a:gd name="T31" fmla="*/ 4787 h 6399"/>
                <a:gd name="T32" fmla="*/ 25 w 3567"/>
                <a:gd name="T33" fmla="*/ 4958 h 6399"/>
                <a:gd name="T34" fmla="*/ 74 w 3567"/>
                <a:gd name="T35" fmla="*/ 5129 h 6399"/>
                <a:gd name="T36" fmla="*/ 123 w 3567"/>
                <a:gd name="T37" fmla="*/ 5276 h 6399"/>
                <a:gd name="T38" fmla="*/ 196 w 3567"/>
                <a:gd name="T39" fmla="*/ 5447 h 6399"/>
                <a:gd name="T40" fmla="*/ 294 w 3567"/>
                <a:gd name="T41" fmla="*/ 5593 h 6399"/>
                <a:gd name="T42" fmla="*/ 416 w 3567"/>
                <a:gd name="T43" fmla="*/ 5740 h 6399"/>
                <a:gd name="T44" fmla="*/ 538 w 3567"/>
                <a:gd name="T45" fmla="*/ 5886 h 6399"/>
                <a:gd name="T46" fmla="*/ 660 w 3567"/>
                <a:gd name="T47" fmla="*/ 6008 h 6399"/>
                <a:gd name="T48" fmla="*/ 807 w 3567"/>
                <a:gd name="T49" fmla="*/ 6106 h 6399"/>
                <a:gd name="T50" fmla="*/ 953 w 3567"/>
                <a:gd name="T51" fmla="*/ 6179 h 6399"/>
                <a:gd name="T52" fmla="*/ 1124 w 3567"/>
                <a:gd name="T53" fmla="*/ 6252 h 6399"/>
                <a:gd name="T54" fmla="*/ 1271 w 3567"/>
                <a:gd name="T55" fmla="*/ 6326 h 6399"/>
                <a:gd name="T56" fmla="*/ 1442 w 3567"/>
                <a:gd name="T57" fmla="*/ 6350 h 6399"/>
                <a:gd name="T58" fmla="*/ 1613 w 3567"/>
                <a:gd name="T59" fmla="*/ 6375 h 6399"/>
                <a:gd name="T60" fmla="*/ 1784 w 3567"/>
                <a:gd name="T61" fmla="*/ 6399 h 6399"/>
                <a:gd name="T62" fmla="*/ 1955 w 3567"/>
                <a:gd name="T63" fmla="*/ 6375 h 6399"/>
                <a:gd name="T64" fmla="*/ 2126 w 3567"/>
                <a:gd name="T65" fmla="*/ 6350 h 6399"/>
                <a:gd name="T66" fmla="*/ 2297 w 3567"/>
                <a:gd name="T67" fmla="*/ 6301 h 6399"/>
                <a:gd name="T68" fmla="*/ 2468 w 3567"/>
                <a:gd name="T69" fmla="*/ 6252 h 6399"/>
                <a:gd name="T70" fmla="*/ 2614 w 3567"/>
                <a:gd name="T71" fmla="*/ 6179 h 6399"/>
                <a:gd name="T72" fmla="*/ 2785 w 3567"/>
                <a:gd name="T73" fmla="*/ 6082 h 6399"/>
                <a:gd name="T74" fmla="*/ 2932 w 3567"/>
                <a:gd name="T75" fmla="*/ 5984 h 6399"/>
                <a:gd name="T76" fmla="*/ 3054 w 3567"/>
                <a:gd name="T77" fmla="*/ 5862 h 6399"/>
                <a:gd name="T78" fmla="*/ 3176 w 3567"/>
                <a:gd name="T79" fmla="*/ 5715 h 6399"/>
                <a:gd name="T80" fmla="*/ 3273 w 3567"/>
                <a:gd name="T81" fmla="*/ 5569 h 6399"/>
                <a:gd name="T82" fmla="*/ 3371 w 3567"/>
                <a:gd name="T83" fmla="*/ 5422 h 6399"/>
                <a:gd name="T84" fmla="*/ 3444 w 3567"/>
                <a:gd name="T85" fmla="*/ 5276 h 6399"/>
                <a:gd name="T86" fmla="*/ 3493 w 3567"/>
                <a:gd name="T87" fmla="*/ 5105 h 6399"/>
                <a:gd name="T88" fmla="*/ 3542 w 3567"/>
                <a:gd name="T89" fmla="*/ 4934 h 6399"/>
                <a:gd name="T90" fmla="*/ 3567 w 3567"/>
                <a:gd name="T91" fmla="*/ 4763 h 6399"/>
                <a:gd name="T92" fmla="*/ 3567 w 3567"/>
                <a:gd name="T93" fmla="*/ 4592 h 6399"/>
                <a:gd name="T94" fmla="*/ 3567 w 3567"/>
                <a:gd name="T95" fmla="*/ 4421 h 6399"/>
                <a:gd name="T96" fmla="*/ 3542 w 3567"/>
                <a:gd name="T97" fmla="*/ 4250 h 6399"/>
                <a:gd name="T98" fmla="*/ 3493 w 3567"/>
                <a:gd name="T99" fmla="*/ 4079 h 6399"/>
                <a:gd name="T100" fmla="*/ 3420 w 3567"/>
                <a:gd name="T101" fmla="*/ 3908 h 6399"/>
                <a:gd name="T102" fmla="*/ 3347 w 3567"/>
                <a:gd name="T103" fmla="*/ 3761 h 6399"/>
                <a:gd name="T104" fmla="*/ 3273 w 3567"/>
                <a:gd name="T105" fmla="*/ 3615 h 6399"/>
                <a:gd name="T106" fmla="*/ 3151 w 3567"/>
                <a:gd name="T107" fmla="*/ 3468 h 6399"/>
                <a:gd name="T108" fmla="*/ 2980 w 3567"/>
                <a:gd name="T109" fmla="*/ 3273 h 6399"/>
                <a:gd name="T110" fmla="*/ 2761 w 3567"/>
                <a:gd name="T111" fmla="*/ 3102 h 6399"/>
                <a:gd name="T112" fmla="*/ 2541 w 3567"/>
                <a:gd name="T113" fmla="*/ 2980 h 6399"/>
                <a:gd name="T114" fmla="*/ 2321 w 3567"/>
                <a:gd name="T115" fmla="*/ 2907 h 6399"/>
                <a:gd name="T116" fmla="*/ 2419 w 3567"/>
                <a:gd name="T117" fmla="*/ 25 h 6399"/>
                <a:gd name="T118" fmla="*/ 2419 w 3567"/>
                <a:gd name="T119" fmla="*/ 25 h 6399"/>
                <a:gd name="T120" fmla="*/ 2126 w 3567"/>
                <a:gd name="T121" fmla="*/ 49 h 6399"/>
                <a:gd name="T122" fmla="*/ 1808 w 3567"/>
                <a:gd name="T123" fmla="*/ 25 h 6399"/>
                <a:gd name="T124" fmla="*/ 1491 w 3567"/>
                <a:gd name="T125" fmla="*/ 0 h 6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208;p6">
              <a:extLst>
                <a:ext uri="{FF2B5EF4-FFF2-40B4-BE49-F238E27FC236}">
                  <a16:creationId xmlns:a16="http://schemas.microsoft.com/office/drawing/2014/main" id="{3C0348E3-3887-8044-8E87-F40F211FA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4592 w 6474"/>
                <a:gd name="T1" fmla="*/ 0 h 3591"/>
                <a:gd name="T2" fmla="*/ 4422 w 6474"/>
                <a:gd name="T3" fmla="*/ 25 h 3591"/>
                <a:gd name="T4" fmla="*/ 4251 w 6474"/>
                <a:gd name="T5" fmla="*/ 73 h 3591"/>
                <a:gd name="T6" fmla="*/ 4080 w 6474"/>
                <a:gd name="T7" fmla="*/ 122 h 3591"/>
                <a:gd name="T8" fmla="*/ 3884 w 6474"/>
                <a:gd name="T9" fmla="*/ 196 h 3591"/>
                <a:gd name="T10" fmla="*/ 3713 w 6474"/>
                <a:gd name="T11" fmla="*/ 293 h 3591"/>
                <a:gd name="T12" fmla="*/ 3567 w 6474"/>
                <a:gd name="T13" fmla="*/ 391 h 3591"/>
                <a:gd name="T14" fmla="*/ 3420 w 6474"/>
                <a:gd name="T15" fmla="*/ 513 h 3591"/>
                <a:gd name="T16" fmla="*/ 3298 w 6474"/>
                <a:gd name="T17" fmla="*/ 660 h 3591"/>
                <a:gd name="T18" fmla="*/ 3200 w 6474"/>
                <a:gd name="T19" fmla="*/ 806 h 3591"/>
                <a:gd name="T20" fmla="*/ 3103 w 6474"/>
                <a:gd name="T21" fmla="*/ 953 h 3591"/>
                <a:gd name="T22" fmla="*/ 3029 w 6474"/>
                <a:gd name="T23" fmla="*/ 1124 h 3591"/>
                <a:gd name="T24" fmla="*/ 99 w 6474"/>
                <a:gd name="T25" fmla="*/ 757 h 3591"/>
                <a:gd name="T26" fmla="*/ 74 w 6474"/>
                <a:gd name="T27" fmla="*/ 1221 h 3591"/>
                <a:gd name="T28" fmla="*/ 1 w 6474"/>
                <a:gd name="T29" fmla="*/ 1661 h 3591"/>
                <a:gd name="T30" fmla="*/ 2907 w 6474"/>
                <a:gd name="T31" fmla="*/ 2027 h 3591"/>
                <a:gd name="T32" fmla="*/ 2932 w 6474"/>
                <a:gd name="T33" fmla="*/ 2223 h 3591"/>
                <a:gd name="T34" fmla="*/ 3005 w 6474"/>
                <a:gd name="T35" fmla="*/ 2418 h 3591"/>
                <a:gd name="T36" fmla="*/ 3078 w 6474"/>
                <a:gd name="T37" fmla="*/ 2565 h 3591"/>
                <a:gd name="T38" fmla="*/ 3152 w 6474"/>
                <a:gd name="T39" fmla="*/ 2736 h 3591"/>
                <a:gd name="T40" fmla="*/ 3249 w 6474"/>
                <a:gd name="T41" fmla="*/ 2882 h 3591"/>
                <a:gd name="T42" fmla="*/ 3371 w 6474"/>
                <a:gd name="T43" fmla="*/ 3004 h 3591"/>
                <a:gd name="T44" fmla="*/ 3493 w 6474"/>
                <a:gd name="T45" fmla="*/ 3126 h 3591"/>
                <a:gd name="T46" fmla="*/ 3616 w 6474"/>
                <a:gd name="T47" fmla="*/ 3248 h 3591"/>
                <a:gd name="T48" fmla="*/ 3762 w 6474"/>
                <a:gd name="T49" fmla="*/ 3346 h 3591"/>
                <a:gd name="T50" fmla="*/ 3909 w 6474"/>
                <a:gd name="T51" fmla="*/ 3419 h 3591"/>
                <a:gd name="T52" fmla="*/ 4080 w 6474"/>
                <a:gd name="T53" fmla="*/ 3493 h 3591"/>
                <a:gd name="T54" fmla="*/ 4251 w 6474"/>
                <a:gd name="T55" fmla="*/ 3541 h 3591"/>
                <a:gd name="T56" fmla="*/ 4422 w 6474"/>
                <a:gd name="T57" fmla="*/ 3566 h 3591"/>
                <a:gd name="T58" fmla="*/ 4592 w 6474"/>
                <a:gd name="T59" fmla="*/ 3590 h 3591"/>
                <a:gd name="T60" fmla="*/ 4763 w 6474"/>
                <a:gd name="T61" fmla="*/ 3590 h 3591"/>
                <a:gd name="T62" fmla="*/ 4934 w 6474"/>
                <a:gd name="T63" fmla="*/ 3566 h 3591"/>
                <a:gd name="T64" fmla="*/ 5105 w 6474"/>
                <a:gd name="T65" fmla="*/ 3541 h 3591"/>
                <a:gd name="T66" fmla="*/ 5276 w 6474"/>
                <a:gd name="T67" fmla="*/ 3468 h 3591"/>
                <a:gd name="T68" fmla="*/ 5447 w 6474"/>
                <a:gd name="T69" fmla="*/ 3419 h 3591"/>
                <a:gd name="T70" fmla="*/ 5618 w 6474"/>
                <a:gd name="T71" fmla="*/ 3322 h 3591"/>
                <a:gd name="T72" fmla="*/ 5765 w 6474"/>
                <a:gd name="T73" fmla="*/ 3224 h 3591"/>
                <a:gd name="T74" fmla="*/ 5887 w 6474"/>
                <a:gd name="T75" fmla="*/ 3102 h 3591"/>
                <a:gd name="T76" fmla="*/ 6009 w 6474"/>
                <a:gd name="T77" fmla="*/ 2980 h 3591"/>
                <a:gd name="T78" fmla="*/ 6131 w 6474"/>
                <a:gd name="T79" fmla="*/ 2858 h 3591"/>
                <a:gd name="T80" fmla="*/ 6204 w 6474"/>
                <a:gd name="T81" fmla="*/ 2711 h 3591"/>
                <a:gd name="T82" fmla="*/ 6302 w 6474"/>
                <a:gd name="T83" fmla="*/ 2565 h 3591"/>
                <a:gd name="T84" fmla="*/ 6351 w 6474"/>
                <a:gd name="T85" fmla="*/ 2394 h 3591"/>
                <a:gd name="T86" fmla="*/ 6400 w 6474"/>
                <a:gd name="T87" fmla="*/ 2223 h 3591"/>
                <a:gd name="T88" fmla="*/ 6449 w 6474"/>
                <a:gd name="T89" fmla="*/ 2076 h 3591"/>
                <a:gd name="T90" fmla="*/ 6473 w 6474"/>
                <a:gd name="T91" fmla="*/ 1881 h 3591"/>
                <a:gd name="T92" fmla="*/ 6473 w 6474"/>
                <a:gd name="T93" fmla="*/ 1710 h 3591"/>
                <a:gd name="T94" fmla="*/ 6449 w 6474"/>
                <a:gd name="T95" fmla="*/ 1539 h 3591"/>
                <a:gd name="T96" fmla="*/ 6424 w 6474"/>
                <a:gd name="T97" fmla="*/ 1368 h 3591"/>
                <a:gd name="T98" fmla="*/ 6351 w 6474"/>
                <a:gd name="T99" fmla="*/ 1197 h 3591"/>
                <a:gd name="T100" fmla="*/ 6278 w 6474"/>
                <a:gd name="T101" fmla="*/ 1026 h 3591"/>
                <a:gd name="T102" fmla="*/ 6204 w 6474"/>
                <a:gd name="T103" fmla="*/ 855 h 3591"/>
                <a:gd name="T104" fmla="*/ 6107 w 6474"/>
                <a:gd name="T105" fmla="*/ 708 h 3591"/>
                <a:gd name="T106" fmla="*/ 5985 w 6474"/>
                <a:gd name="T107" fmla="*/ 586 h 3591"/>
                <a:gd name="T108" fmla="*/ 5862 w 6474"/>
                <a:gd name="T109" fmla="*/ 464 h 3591"/>
                <a:gd name="T110" fmla="*/ 5740 w 6474"/>
                <a:gd name="T111" fmla="*/ 342 h 3591"/>
                <a:gd name="T112" fmla="*/ 5594 w 6474"/>
                <a:gd name="T113" fmla="*/ 269 h 3591"/>
                <a:gd name="T114" fmla="*/ 5447 w 6474"/>
                <a:gd name="T115" fmla="*/ 171 h 3591"/>
                <a:gd name="T116" fmla="*/ 5276 w 6474"/>
                <a:gd name="T117" fmla="*/ 122 h 3591"/>
                <a:gd name="T118" fmla="*/ 5105 w 6474"/>
                <a:gd name="T119" fmla="*/ 73 h 3591"/>
                <a:gd name="T120" fmla="*/ 4934 w 6474"/>
                <a:gd name="T121" fmla="*/ 25 h 3591"/>
                <a:gd name="T122" fmla="*/ 4763 w 6474"/>
                <a:gd name="T123" fmla="*/ 25 h 3591"/>
                <a:gd name="T124" fmla="*/ 4592 w 6474"/>
                <a:gd name="T125" fmla="*/ 0 h 3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209;p6">
              <a:extLst>
                <a:ext uri="{FF2B5EF4-FFF2-40B4-BE49-F238E27FC236}">
                  <a16:creationId xmlns:a16="http://schemas.microsoft.com/office/drawing/2014/main" id="{8CD13F4C-6DBD-8E44-8BB5-7E52D6B78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3395 w 7572"/>
                <a:gd name="T1" fmla="*/ 25 h 7597"/>
                <a:gd name="T2" fmla="*/ 2662 w 7572"/>
                <a:gd name="T3" fmla="*/ 172 h 7597"/>
                <a:gd name="T4" fmla="*/ 1978 w 7572"/>
                <a:gd name="T5" fmla="*/ 465 h 7597"/>
                <a:gd name="T6" fmla="*/ 1392 w 7572"/>
                <a:gd name="T7" fmla="*/ 880 h 7597"/>
                <a:gd name="T8" fmla="*/ 879 w 7572"/>
                <a:gd name="T9" fmla="*/ 1393 h 7597"/>
                <a:gd name="T10" fmla="*/ 464 w 7572"/>
                <a:gd name="T11" fmla="*/ 1979 h 7597"/>
                <a:gd name="T12" fmla="*/ 171 w 7572"/>
                <a:gd name="T13" fmla="*/ 2663 h 7597"/>
                <a:gd name="T14" fmla="*/ 24 w 7572"/>
                <a:gd name="T15" fmla="*/ 3420 h 7597"/>
                <a:gd name="T16" fmla="*/ 24 w 7572"/>
                <a:gd name="T17" fmla="*/ 4177 h 7597"/>
                <a:gd name="T18" fmla="*/ 171 w 7572"/>
                <a:gd name="T19" fmla="*/ 4934 h 7597"/>
                <a:gd name="T20" fmla="*/ 464 w 7572"/>
                <a:gd name="T21" fmla="*/ 5594 h 7597"/>
                <a:gd name="T22" fmla="*/ 879 w 7572"/>
                <a:gd name="T23" fmla="*/ 6204 h 7597"/>
                <a:gd name="T24" fmla="*/ 1392 w 7572"/>
                <a:gd name="T25" fmla="*/ 6717 h 7597"/>
                <a:gd name="T26" fmla="*/ 1978 w 7572"/>
                <a:gd name="T27" fmla="*/ 7133 h 7597"/>
                <a:gd name="T28" fmla="*/ 2662 w 7572"/>
                <a:gd name="T29" fmla="*/ 7426 h 7597"/>
                <a:gd name="T30" fmla="*/ 3395 w 7572"/>
                <a:gd name="T31" fmla="*/ 7572 h 7597"/>
                <a:gd name="T32" fmla="*/ 4176 w 7572"/>
                <a:gd name="T33" fmla="*/ 7572 h 7597"/>
                <a:gd name="T34" fmla="*/ 4909 w 7572"/>
                <a:gd name="T35" fmla="*/ 7426 h 7597"/>
                <a:gd name="T36" fmla="*/ 5593 w 7572"/>
                <a:gd name="T37" fmla="*/ 7133 h 7597"/>
                <a:gd name="T38" fmla="*/ 6203 w 7572"/>
                <a:gd name="T39" fmla="*/ 6717 h 7597"/>
                <a:gd name="T40" fmla="*/ 6716 w 7572"/>
                <a:gd name="T41" fmla="*/ 6204 h 7597"/>
                <a:gd name="T42" fmla="*/ 7132 w 7572"/>
                <a:gd name="T43" fmla="*/ 5594 h 7597"/>
                <a:gd name="T44" fmla="*/ 7425 w 7572"/>
                <a:gd name="T45" fmla="*/ 4934 h 7597"/>
                <a:gd name="T46" fmla="*/ 7571 w 7572"/>
                <a:gd name="T47" fmla="*/ 4177 h 7597"/>
                <a:gd name="T48" fmla="*/ 7571 w 7572"/>
                <a:gd name="T49" fmla="*/ 3420 h 7597"/>
                <a:gd name="T50" fmla="*/ 7425 w 7572"/>
                <a:gd name="T51" fmla="*/ 2663 h 7597"/>
                <a:gd name="T52" fmla="*/ 7132 w 7572"/>
                <a:gd name="T53" fmla="*/ 1979 h 7597"/>
                <a:gd name="T54" fmla="*/ 6716 w 7572"/>
                <a:gd name="T55" fmla="*/ 1393 h 7597"/>
                <a:gd name="T56" fmla="*/ 6203 w 7572"/>
                <a:gd name="T57" fmla="*/ 880 h 7597"/>
                <a:gd name="T58" fmla="*/ 5593 w 7572"/>
                <a:gd name="T59" fmla="*/ 465 h 7597"/>
                <a:gd name="T60" fmla="*/ 4909 w 7572"/>
                <a:gd name="T61" fmla="*/ 172 h 7597"/>
                <a:gd name="T62" fmla="*/ 4176 w 7572"/>
                <a:gd name="T63" fmla="*/ 25 h 7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1" name="Google Shape;210;p6">
            <a:extLst>
              <a:ext uri="{FF2B5EF4-FFF2-40B4-BE49-F238E27FC236}">
                <a16:creationId xmlns:a16="http://schemas.microsoft.com/office/drawing/2014/main" id="{756CEEC1-EE5C-CF4B-BAA1-9EC80DD77CB3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6863 w 16218"/>
              <a:gd name="T1" fmla="*/ 74 h 14752"/>
              <a:gd name="T2" fmla="*/ 5691 w 16218"/>
              <a:gd name="T3" fmla="*/ 293 h 14752"/>
              <a:gd name="T4" fmla="*/ 4592 w 16218"/>
              <a:gd name="T5" fmla="*/ 660 h 14752"/>
              <a:gd name="T6" fmla="*/ 3566 w 16218"/>
              <a:gd name="T7" fmla="*/ 1173 h 14752"/>
              <a:gd name="T8" fmla="*/ 2663 w 16218"/>
              <a:gd name="T9" fmla="*/ 1783 h 14752"/>
              <a:gd name="T10" fmla="*/ 1857 w 16218"/>
              <a:gd name="T11" fmla="*/ 2492 h 14752"/>
              <a:gd name="T12" fmla="*/ 1173 w 16218"/>
              <a:gd name="T13" fmla="*/ 3298 h 14752"/>
              <a:gd name="T14" fmla="*/ 636 w 16218"/>
              <a:gd name="T15" fmla="*/ 4201 h 14752"/>
              <a:gd name="T16" fmla="*/ 245 w 16218"/>
              <a:gd name="T17" fmla="*/ 5154 h 14752"/>
              <a:gd name="T18" fmla="*/ 49 w 16218"/>
              <a:gd name="T19" fmla="*/ 6179 h 14752"/>
              <a:gd name="T20" fmla="*/ 1 w 16218"/>
              <a:gd name="T21" fmla="*/ 7254 h 14752"/>
              <a:gd name="T22" fmla="*/ 196 w 16218"/>
              <a:gd name="T23" fmla="*/ 8353 h 14752"/>
              <a:gd name="T24" fmla="*/ 562 w 16218"/>
              <a:gd name="T25" fmla="*/ 9403 h 14752"/>
              <a:gd name="T26" fmla="*/ 1100 w 16218"/>
              <a:gd name="T27" fmla="*/ 10356 h 14752"/>
              <a:gd name="T28" fmla="*/ 1832 w 16218"/>
              <a:gd name="T29" fmla="*/ 11235 h 14752"/>
              <a:gd name="T30" fmla="*/ 2687 w 16218"/>
              <a:gd name="T31" fmla="*/ 12017 h 14752"/>
              <a:gd name="T32" fmla="*/ 2028 w 16218"/>
              <a:gd name="T33" fmla="*/ 13140 h 14752"/>
              <a:gd name="T34" fmla="*/ 1173 w 16218"/>
              <a:gd name="T35" fmla="*/ 14044 h 14752"/>
              <a:gd name="T36" fmla="*/ 513 w 16218"/>
              <a:gd name="T37" fmla="*/ 14483 h 14752"/>
              <a:gd name="T38" fmla="*/ 123 w 16218"/>
              <a:gd name="T39" fmla="*/ 14703 h 14752"/>
              <a:gd name="T40" fmla="*/ 1710 w 16218"/>
              <a:gd name="T41" fmla="*/ 14728 h 14752"/>
              <a:gd name="T42" fmla="*/ 2907 w 16218"/>
              <a:gd name="T43" fmla="*/ 14459 h 14752"/>
              <a:gd name="T44" fmla="*/ 4177 w 16218"/>
              <a:gd name="T45" fmla="*/ 13873 h 14752"/>
              <a:gd name="T46" fmla="*/ 5349 w 16218"/>
              <a:gd name="T47" fmla="*/ 13360 h 14752"/>
              <a:gd name="T48" fmla="*/ 6497 w 16218"/>
              <a:gd name="T49" fmla="*/ 13628 h 14752"/>
              <a:gd name="T50" fmla="*/ 7694 w 16218"/>
              <a:gd name="T51" fmla="*/ 13775 h 14752"/>
              <a:gd name="T52" fmla="*/ 9355 w 16218"/>
              <a:gd name="T53" fmla="*/ 13702 h 14752"/>
              <a:gd name="T54" fmla="*/ 10527 w 16218"/>
              <a:gd name="T55" fmla="*/ 13458 h 14752"/>
              <a:gd name="T56" fmla="*/ 11626 w 16218"/>
              <a:gd name="T57" fmla="*/ 13091 h 14752"/>
              <a:gd name="T58" fmla="*/ 12652 w 16218"/>
              <a:gd name="T59" fmla="*/ 12603 h 14752"/>
              <a:gd name="T60" fmla="*/ 13555 w 16218"/>
              <a:gd name="T61" fmla="*/ 11992 h 14752"/>
              <a:gd name="T62" fmla="*/ 14361 w 16218"/>
              <a:gd name="T63" fmla="*/ 11259 h 14752"/>
              <a:gd name="T64" fmla="*/ 15045 w 16218"/>
              <a:gd name="T65" fmla="*/ 10453 h 14752"/>
              <a:gd name="T66" fmla="*/ 15582 w 16218"/>
              <a:gd name="T67" fmla="*/ 9574 h 14752"/>
              <a:gd name="T68" fmla="*/ 15973 w 16218"/>
              <a:gd name="T69" fmla="*/ 8597 h 14752"/>
              <a:gd name="T70" fmla="*/ 16169 w 16218"/>
              <a:gd name="T71" fmla="*/ 7596 h 14752"/>
              <a:gd name="T72" fmla="*/ 16217 w 16218"/>
              <a:gd name="T73" fmla="*/ 6521 h 14752"/>
              <a:gd name="T74" fmla="*/ 16047 w 16218"/>
              <a:gd name="T75" fmla="*/ 5496 h 14752"/>
              <a:gd name="T76" fmla="*/ 15729 w 16218"/>
              <a:gd name="T77" fmla="*/ 4519 h 14752"/>
              <a:gd name="T78" fmla="*/ 15241 w 16218"/>
              <a:gd name="T79" fmla="*/ 3591 h 14752"/>
              <a:gd name="T80" fmla="*/ 14606 w 16218"/>
              <a:gd name="T81" fmla="*/ 2760 h 14752"/>
              <a:gd name="T82" fmla="*/ 13848 w 16218"/>
              <a:gd name="T83" fmla="*/ 2003 h 14752"/>
              <a:gd name="T84" fmla="*/ 12969 w 16218"/>
              <a:gd name="T85" fmla="*/ 1368 h 14752"/>
              <a:gd name="T86" fmla="*/ 11968 w 16218"/>
              <a:gd name="T87" fmla="*/ 831 h 14752"/>
              <a:gd name="T88" fmla="*/ 10893 w 16218"/>
              <a:gd name="T89" fmla="*/ 416 h 14752"/>
              <a:gd name="T90" fmla="*/ 9745 w 16218"/>
              <a:gd name="T91" fmla="*/ 123 h 14752"/>
              <a:gd name="T92" fmla="*/ 8524 w 16218"/>
              <a:gd name="T93" fmla="*/ 0 h 14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1730375" y="624700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1735678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4510432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Google Shape;211;p6">
            <a:extLst>
              <a:ext uri="{FF2B5EF4-FFF2-40B4-BE49-F238E27FC236}">
                <a16:creationId xmlns:a16="http://schemas.microsoft.com/office/drawing/2014/main" id="{5874073D-8311-2E49-B467-072899BB93B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C881D6F-3A5A-6345-8DEE-60D2A902951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3262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Ref idx="1002">
        <a:schemeClr val="bg2"/>
      </p:bgRef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3;p7">
            <a:extLst>
              <a:ext uri="{FF2B5EF4-FFF2-40B4-BE49-F238E27FC236}">
                <a16:creationId xmlns:a16="http://schemas.microsoft.com/office/drawing/2014/main" id="{FC86DB1C-F464-094A-9EF4-7C36827087EF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218;p7">
            <a:extLst>
              <a:ext uri="{FF2B5EF4-FFF2-40B4-BE49-F238E27FC236}">
                <a16:creationId xmlns:a16="http://schemas.microsoft.com/office/drawing/2014/main" id="{08A49A9F-1A64-2E46-90A6-D47E410C9D6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" name="Google Shape;219;p7">
            <a:extLst>
              <a:ext uri="{FF2B5EF4-FFF2-40B4-BE49-F238E27FC236}">
                <a16:creationId xmlns:a16="http://schemas.microsoft.com/office/drawing/2014/main" id="{C45707A0-4284-9741-BFFE-95C8BD9B2D3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" name="Google Shape;220;p7">
            <a:extLst>
              <a:ext uri="{FF2B5EF4-FFF2-40B4-BE49-F238E27FC236}">
                <a16:creationId xmlns:a16="http://schemas.microsoft.com/office/drawing/2014/main" id="{525B2F35-77F4-F44E-A9C2-47518F39263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" name="Google Shape;221;p7">
            <a:extLst>
              <a:ext uri="{FF2B5EF4-FFF2-40B4-BE49-F238E27FC236}">
                <a16:creationId xmlns:a16="http://schemas.microsoft.com/office/drawing/2014/main" id="{768588C6-FD5D-5E4C-B0D5-F3DAC9D9A44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11" name="Google Shape;222;p7">
            <a:extLst>
              <a:ext uri="{FF2B5EF4-FFF2-40B4-BE49-F238E27FC236}">
                <a16:creationId xmlns:a16="http://schemas.microsoft.com/office/drawing/2014/main" id="{829E6FA8-5C28-AA41-99AB-C19FD52B4CE9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223;p7">
              <a:extLst>
                <a:ext uri="{FF2B5EF4-FFF2-40B4-BE49-F238E27FC236}">
                  <a16:creationId xmlns:a16="http://schemas.microsoft.com/office/drawing/2014/main" id="{AB7E440B-0232-624C-8510-4079504B8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2418 w 3933"/>
                <a:gd name="T1" fmla="*/ 1002 h 8818"/>
                <a:gd name="T2" fmla="*/ 2565 w 3933"/>
                <a:gd name="T3" fmla="*/ 1027 h 8818"/>
                <a:gd name="T4" fmla="*/ 2687 w 3933"/>
                <a:gd name="T5" fmla="*/ 1075 h 8818"/>
                <a:gd name="T6" fmla="*/ 2809 w 3933"/>
                <a:gd name="T7" fmla="*/ 1124 h 8818"/>
                <a:gd name="T8" fmla="*/ 2907 w 3933"/>
                <a:gd name="T9" fmla="*/ 1222 h 8818"/>
                <a:gd name="T10" fmla="*/ 3005 w 3933"/>
                <a:gd name="T11" fmla="*/ 1320 h 8818"/>
                <a:gd name="T12" fmla="*/ 3078 w 3933"/>
                <a:gd name="T13" fmla="*/ 1442 h 8818"/>
                <a:gd name="T14" fmla="*/ 3102 w 3933"/>
                <a:gd name="T15" fmla="*/ 1564 h 8818"/>
                <a:gd name="T16" fmla="*/ 3127 w 3933"/>
                <a:gd name="T17" fmla="*/ 1710 h 8818"/>
                <a:gd name="T18" fmla="*/ 3102 w 3933"/>
                <a:gd name="T19" fmla="*/ 1857 h 8818"/>
                <a:gd name="T20" fmla="*/ 3078 w 3933"/>
                <a:gd name="T21" fmla="*/ 1979 h 8818"/>
                <a:gd name="T22" fmla="*/ 3005 w 3933"/>
                <a:gd name="T23" fmla="*/ 2101 h 8818"/>
                <a:gd name="T24" fmla="*/ 2907 w 3933"/>
                <a:gd name="T25" fmla="*/ 2223 h 8818"/>
                <a:gd name="T26" fmla="*/ 2809 w 3933"/>
                <a:gd name="T27" fmla="*/ 2297 h 8818"/>
                <a:gd name="T28" fmla="*/ 2687 w 3933"/>
                <a:gd name="T29" fmla="*/ 2370 h 8818"/>
                <a:gd name="T30" fmla="*/ 2565 w 3933"/>
                <a:gd name="T31" fmla="*/ 2394 h 8818"/>
                <a:gd name="T32" fmla="*/ 2418 w 3933"/>
                <a:gd name="T33" fmla="*/ 2419 h 8818"/>
                <a:gd name="T34" fmla="*/ 2272 w 3933"/>
                <a:gd name="T35" fmla="*/ 2394 h 8818"/>
                <a:gd name="T36" fmla="*/ 2150 w 3933"/>
                <a:gd name="T37" fmla="*/ 2370 h 8818"/>
                <a:gd name="T38" fmla="*/ 2028 w 3933"/>
                <a:gd name="T39" fmla="*/ 2297 h 8818"/>
                <a:gd name="T40" fmla="*/ 1930 w 3933"/>
                <a:gd name="T41" fmla="*/ 2223 h 8818"/>
                <a:gd name="T42" fmla="*/ 1832 w 3933"/>
                <a:gd name="T43" fmla="*/ 2101 h 8818"/>
                <a:gd name="T44" fmla="*/ 1759 w 3933"/>
                <a:gd name="T45" fmla="*/ 1979 h 8818"/>
                <a:gd name="T46" fmla="*/ 1735 w 3933"/>
                <a:gd name="T47" fmla="*/ 1857 h 8818"/>
                <a:gd name="T48" fmla="*/ 1710 w 3933"/>
                <a:gd name="T49" fmla="*/ 1710 h 8818"/>
                <a:gd name="T50" fmla="*/ 1735 w 3933"/>
                <a:gd name="T51" fmla="*/ 1564 h 8818"/>
                <a:gd name="T52" fmla="*/ 1759 w 3933"/>
                <a:gd name="T53" fmla="*/ 1442 h 8818"/>
                <a:gd name="T54" fmla="*/ 1832 w 3933"/>
                <a:gd name="T55" fmla="*/ 1320 h 8818"/>
                <a:gd name="T56" fmla="*/ 1930 w 3933"/>
                <a:gd name="T57" fmla="*/ 1222 h 8818"/>
                <a:gd name="T58" fmla="*/ 2028 w 3933"/>
                <a:gd name="T59" fmla="*/ 1124 h 8818"/>
                <a:gd name="T60" fmla="*/ 2150 w 3933"/>
                <a:gd name="T61" fmla="*/ 1075 h 8818"/>
                <a:gd name="T62" fmla="*/ 2272 w 3933"/>
                <a:gd name="T63" fmla="*/ 1027 h 8818"/>
                <a:gd name="T64" fmla="*/ 2418 w 3933"/>
                <a:gd name="T65" fmla="*/ 1002 h 8818"/>
                <a:gd name="T66" fmla="*/ 1 w 3933"/>
                <a:gd name="T67" fmla="*/ 1 h 8818"/>
                <a:gd name="T68" fmla="*/ 1 w 3933"/>
                <a:gd name="T69" fmla="*/ 8817 h 8818"/>
                <a:gd name="T70" fmla="*/ 3933 w 3933"/>
                <a:gd name="T71" fmla="*/ 8817 h 8818"/>
                <a:gd name="T72" fmla="*/ 3933 w 3933"/>
                <a:gd name="T73" fmla="*/ 1 h 8818"/>
                <a:gd name="T74" fmla="*/ 1 w 3933"/>
                <a:gd name="T75" fmla="*/ 1 h 8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24;p7">
              <a:extLst>
                <a:ext uri="{FF2B5EF4-FFF2-40B4-BE49-F238E27FC236}">
                  <a16:creationId xmlns:a16="http://schemas.microsoft.com/office/drawing/2014/main" id="{1B604E2A-46A4-8448-9918-1394A4543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5960 w 12286"/>
                <a:gd name="T1" fmla="*/ 25 h 15534"/>
                <a:gd name="T2" fmla="*/ 5520 w 12286"/>
                <a:gd name="T3" fmla="*/ 147 h 15534"/>
                <a:gd name="T4" fmla="*/ 4983 w 12286"/>
                <a:gd name="T5" fmla="*/ 1466 h 15534"/>
                <a:gd name="T6" fmla="*/ 4592 w 12286"/>
                <a:gd name="T7" fmla="*/ 2541 h 15534"/>
                <a:gd name="T8" fmla="*/ 4202 w 12286"/>
                <a:gd name="T9" fmla="*/ 3396 h 15534"/>
                <a:gd name="T10" fmla="*/ 3884 w 12286"/>
                <a:gd name="T11" fmla="*/ 3933 h 15534"/>
                <a:gd name="T12" fmla="*/ 3322 w 12286"/>
                <a:gd name="T13" fmla="*/ 4495 h 15534"/>
                <a:gd name="T14" fmla="*/ 1442 w 12286"/>
                <a:gd name="T15" fmla="*/ 6229 h 15534"/>
                <a:gd name="T16" fmla="*/ 1 w 12286"/>
                <a:gd name="T17" fmla="*/ 13433 h 15534"/>
                <a:gd name="T18" fmla="*/ 2004 w 12286"/>
                <a:gd name="T19" fmla="*/ 13678 h 15534"/>
                <a:gd name="T20" fmla="*/ 3567 w 12286"/>
                <a:gd name="T21" fmla="*/ 14313 h 15534"/>
                <a:gd name="T22" fmla="*/ 5594 w 12286"/>
                <a:gd name="T23" fmla="*/ 14997 h 15534"/>
                <a:gd name="T24" fmla="*/ 6668 w 12286"/>
                <a:gd name="T25" fmla="*/ 15265 h 15534"/>
                <a:gd name="T26" fmla="*/ 7694 w 12286"/>
                <a:gd name="T27" fmla="*/ 15461 h 15534"/>
                <a:gd name="T28" fmla="*/ 8622 w 12286"/>
                <a:gd name="T29" fmla="*/ 15534 h 15534"/>
                <a:gd name="T30" fmla="*/ 9819 w 12286"/>
                <a:gd name="T31" fmla="*/ 15509 h 15534"/>
                <a:gd name="T32" fmla="*/ 10552 w 12286"/>
                <a:gd name="T33" fmla="*/ 15363 h 15534"/>
                <a:gd name="T34" fmla="*/ 10845 w 12286"/>
                <a:gd name="T35" fmla="*/ 15265 h 15534"/>
                <a:gd name="T36" fmla="*/ 11064 w 12286"/>
                <a:gd name="T37" fmla="*/ 15094 h 15534"/>
                <a:gd name="T38" fmla="*/ 11162 w 12286"/>
                <a:gd name="T39" fmla="*/ 14874 h 15534"/>
                <a:gd name="T40" fmla="*/ 11211 w 12286"/>
                <a:gd name="T41" fmla="*/ 13995 h 15534"/>
                <a:gd name="T42" fmla="*/ 11064 w 12286"/>
                <a:gd name="T43" fmla="*/ 13702 h 15534"/>
                <a:gd name="T44" fmla="*/ 11040 w 12286"/>
                <a:gd name="T45" fmla="*/ 13556 h 15534"/>
                <a:gd name="T46" fmla="*/ 11284 w 12286"/>
                <a:gd name="T47" fmla="*/ 13458 h 15534"/>
                <a:gd name="T48" fmla="*/ 11455 w 12286"/>
                <a:gd name="T49" fmla="*/ 13263 h 15534"/>
                <a:gd name="T50" fmla="*/ 11577 w 12286"/>
                <a:gd name="T51" fmla="*/ 12994 h 15534"/>
                <a:gd name="T52" fmla="*/ 11675 w 12286"/>
                <a:gd name="T53" fmla="*/ 11993 h 15534"/>
                <a:gd name="T54" fmla="*/ 11675 w 12286"/>
                <a:gd name="T55" fmla="*/ 11773 h 15534"/>
                <a:gd name="T56" fmla="*/ 11602 w 12286"/>
                <a:gd name="T57" fmla="*/ 11553 h 15534"/>
                <a:gd name="T58" fmla="*/ 11406 w 12286"/>
                <a:gd name="T59" fmla="*/ 11309 h 15534"/>
                <a:gd name="T60" fmla="*/ 11455 w 12286"/>
                <a:gd name="T61" fmla="*/ 11211 h 15534"/>
                <a:gd name="T62" fmla="*/ 11651 w 12286"/>
                <a:gd name="T63" fmla="*/ 11089 h 15534"/>
                <a:gd name="T64" fmla="*/ 11822 w 12286"/>
                <a:gd name="T65" fmla="*/ 10893 h 15534"/>
                <a:gd name="T66" fmla="*/ 11919 w 12286"/>
                <a:gd name="T67" fmla="*/ 10674 h 15534"/>
                <a:gd name="T68" fmla="*/ 12017 w 12286"/>
                <a:gd name="T69" fmla="*/ 9672 h 15534"/>
                <a:gd name="T70" fmla="*/ 12017 w 12286"/>
                <a:gd name="T71" fmla="*/ 9428 h 15534"/>
                <a:gd name="T72" fmla="*/ 11944 w 12286"/>
                <a:gd name="T73" fmla="*/ 9208 h 15534"/>
                <a:gd name="T74" fmla="*/ 11822 w 12286"/>
                <a:gd name="T75" fmla="*/ 9037 h 15534"/>
                <a:gd name="T76" fmla="*/ 11651 w 12286"/>
                <a:gd name="T77" fmla="*/ 8891 h 15534"/>
                <a:gd name="T78" fmla="*/ 11846 w 12286"/>
                <a:gd name="T79" fmla="*/ 8793 h 15534"/>
                <a:gd name="T80" fmla="*/ 12017 w 12286"/>
                <a:gd name="T81" fmla="*/ 8647 h 15534"/>
                <a:gd name="T82" fmla="*/ 12139 w 12286"/>
                <a:gd name="T83" fmla="*/ 8451 h 15534"/>
                <a:gd name="T84" fmla="*/ 12188 w 12286"/>
                <a:gd name="T85" fmla="*/ 8207 h 15534"/>
                <a:gd name="T86" fmla="*/ 12261 w 12286"/>
                <a:gd name="T87" fmla="*/ 7206 h 15534"/>
                <a:gd name="T88" fmla="*/ 12188 w 12286"/>
                <a:gd name="T89" fmla="*/ 6986 h 15534"/>
                <a:gd name="T90" fmla="*/ 12066 w 12286"/>
                <a:gd name="T91" fmla="*/ 6790 h 15534"/>
                <a:gd name="T92" fmla="*/ 11748 w 12286"/>
                <a:gd name="T93" fmla="*/ 6571 h 15534"/>
                <a:gd name="T94" fmla="*/ 11211 w 12286"/>
                <a:gd name="T95" fmla="*/ 6351 h 15534"/>
                <a:gd name="T96" fmla="*/ 10576 w 12286"/>
                <a:gd name="T97" fmla="*/ 6229 h 15534"/>
                <a:gd name="T98" fmla="*/ 8842 w 12286"/>
                <a:gd name="T99" fmla="*/ 6033 h 15534"/>
                <a:gd name="T100" fmla="*/ 6326 w 12286"/>
                <a:gd name="T101" fmla="*/ 5887 h 15534"/>
                <a:gd name="T102" fmla="*/ 6644 w 12286"/>
                <a:gd name="T103" fmla="*/ 5252 h 15534"/>
                <a:gd name="T104" fmla="*/ 6888 w 12286"/>
                <a:gd name="T105" fmla="*/ 4495 h 15534"/>
                <a:gd name="T106" fmla="*/ 7083 w 12286"/>
                <a:gd name="T107" fmla="*/ 3689 h 15534"/>
                <a:gd name="T108" fmla="*/ 7254 w 12286"/>
                <a:gd name="T109" fmla="*/ 2150 h 15534"/>
                <a:gd name="T110" fmla="*/ 7303 w 12286"/>
                <a:gd name="T111" fmla="*/ 978 h 15534"/>
                <a:gd name="T112" fmla="*/ 7230 w 12286"/>
                <a:gd name="T113" fmla="*/ 611 h 15534"/>
                <a:gd name="T114" fmla="*/ 7035 w 12286"/>
                <a:gd name="T115" fmla="*/ 318 h 15534"/>
                <a:gd name="T116" fmla="*/ 6717 w 12286"/>
                <a:gd name="T117" fmla="*/ 98 h 15534"/>
                <a:gd name="T118" fmla="*/ 6326 w 12286"/>
                <a:gd name="T119" fmla="*/ 1 h 15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225;p7">
            <a:extLst>
              <a:ext uri="{FF2B5EF4-FFF2-40B4-BE49-F238E27FC236}">
                <a16:creationId xmlns:a16="http://schemas.microsoft.com/office/drawing/2014/main" id="{9D1FA43D-99D4-E34D-9A8B-C4B27C2A87E3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6423 w 11870"/>
              <a:gd name="T1" fmla="*/ 1002 h 20565"/>
              <a:gd name="T2" fmla="*/ 6570 w 11870"/>
              <a:gd name="T3" fmla="*/ 1148 h 20565"/>
              <a:gd name="T4" fmla="*/ 6570 w 11870"/>
              <a:gd name="T5" fmla="*/ 1368 h 20565"/>
              <a:gd name="T6" fmla="*/ 6423 w 11870"/>
              <a:gd name="T7" fmla="*/ 1515 h 20565"/>
              <a:gd name="T8" fmla="*/ 5569 w 11870"/>
              <a:gd name="T9" fmla="*/ 1539 h 20565"/>
              <a:gd name="T10" fmla="*/ 5373 w 11870"/>
              <a:gd name="T11" fmla="*/ 1466 h 20565"/>
              <a:gd name="T12" fmla="*/ 5276 w 11870"/>
              <a:gd name="T13" fmla="*/ 1270 h 20565"/>
              <a:gd name="T14" fmla="*/ 5373 w 11870"/>
              <a:gd name="T15" fmla="*/ 1075 h 20565"/>
              <a:gd name="T16" fmla="*/ 5569 w 11870"/>
              <a:gd name="T17" fmla="*/ 977 h 20565"/>
              <a:gd name="T18" fmla="*/ 10575 w 11870"/>
              <a:gd name="T19" fmla="*/ 2565 h 20565"/>
              <a:gd name="T20" fmla="*/ 1295 w 11870"/>
              <a:gd name="T21" fmla="*/ 16706 h 20565"/>
              <a:gd name="T22" fmla="*/ 10575 w 11870"/>
              <a:gd name="T23" fmla="*/ 2565 h 20565"/>
              <a:gd name="T24" fmla="*/ 6106 w 11870"/>
              <a:gd name="T25" fmla="*/ 17805 h 20565"/>
              <a:gd name="T26" fmla="*/ 6423 w 11870"/>
              <a:gd name="T27" fmla="*/ 17927 h 20565"/>
              <a:gd name="T28" fmla="*/ 6643 w 11870"/>
              <a:gd name="T29" fmla="*/ 18147 h 20565"/>
              <a:gd name="T30" fmla="*/ 6765 w 11870"/>
              <a:gd name="T31" fmla="*/ 18464 h 20565"/>
              <a:gd name="T32" fmla="*/ 6765 w 11870"/>
              <a:gd name="T33" fmla="*/ 18806 h 20565"/>
              <a:gd name="T34" fmla="*/ 6643 w 11870"/>
              <a:gd name="T35" fmla="*/ 19124 h 20565"/>
              <a:gd name="T36" fmla="*/ 6423 w 11870"/>
              <a:gd name="T37" fmla="*/ 19343 h 20565"/>
              <a:gd name="T38" fmla="*/ 6106 w 11870"/>
              <a:gd name="T39" fmla="*/ 19465 h 20565"/>
              <a:gd name="T40" fmla="*/ 5764 w 11870"/>
              <a:gd name="T41" fmla="*/ 19465 h 20565"/>
              <a:gd name="T42" fmla="*/ 5446 w 11870"/>
              <a:gd name="T43" fmla="*/ 19343 h 20565"/>
              <a:gd name="T44" fmla="*/ 5227 w 11870"/>
              <a:gd name="T45" fmla="*/ 19124 h 20565"/>
              <a:gd name="T46" fmla="*/ 5105 w 11870"/>
              <a:gd name="T47" fmla="*/ 18806 h 20565"/>
              <a:gd name="T48" fmla="*/ 5105 w 11870"/>
              <a:gd name="T49" fmla="*/ 18464 h 20565"/>
              <a:gd name="T50" fmla="*/ 5227 w 11870"/>
              <a:gd name="T51" fmla="*/ 18147 h 20565"/>
              <a:gd name="T52" fmla="*/ 5446 w 11870"/>
              <a:gd name="T53" fmla="*/ 17927 h 20565"/>
              <a:gd name="T54" fmla="*/ 5764 w 11870"/>
              <a:gd name="T55" fmla="*/ 17805 h 20565"/>
              <a:gd name="T56" fmla="*/ 1295 w 11870"/>
              <a:gd name="T57" fmla="*/ 0 h 20565"/>
              <a:gd name="T58" fmla="*/ 782 w 11870"/>
              <a:gd name="T59" fmla="*/ 98 h 20565"/>
              <a:gd name="T60" fmla="*/ 366 w 11870"/>
              <a:gd name="T61" fmla="*/ 367 h 20565"/>
              <a:gd name="T62" fmla="*/ 98 w 11870"/>
              <a:gd name="T63" fmla="*/ 782 h 20565"/>
              <a:gd name="T64" fmla="*/ 0 w 11870"/>
              <a:gd name="T65" fmla="*/ 1295 h 20565"/>
              <a:gd name="T66" fmla="*/ 25 w 11870"/>
              <a:gd name="T67" fmla="*/ 19539 h 20565"/>
              <a:gd name="T68" fmla="*/ 220 w 11870"/>
              <a:gd name="T69" fmla="*/ 20003 h 20565"/>
              <a:gd name="T70" fmla="*/ 562 w 11870"/>
              <a:gd name="T71" fmla="*/ 20345 h 20565"/>
              <a:gd name="T72" fmla="*/ 1026 w 11870"/>
              <a:gd name="T73" fmla="*/ 20540 h 20565"/>
              <a:gd name="T74" fmla="*/ 10575 w 11870"/>
              <a:gd name="T75" fmla="*/ 20565 h 20565"/>
              <a:gd name="T76" fmla="*/ 11088 w 11870"/>
              <a:gd name="T77" fmla="*/ 20467 h 20565"/>
              <a:gd name="T78" fmla="*/ 11503 w 11870"/>
              <a:gd name="T79" fmla="*/ 20198 h 20565"/>
              <a:gd name="T80" fmla="*/ 11772 w 11870"/>
              <a:gd name="T81" fmla="*/ 19783 h 20565"/>
              <a:gd name="T82" fmla="*/ 11870 w 11870"/>
              <a:gd name="T83" fmla="*/ 19270 h 20565"/>
              <a:gd name="T84" fmla="*/ 11845 w 11870"/>
              <a:gd name="T85" fmla="*/ 1026 h 20565"/>
              <a:gd name="T86" fmla="*/ 11650 w 11870"/>
              <a:gd name="T87" fmla="*/ 562 h 20565"/>
              <a:gd name="T88" fmla="*/ 11308 w 11870"/>
              <a:gd name="T89" fmla="*/ 220 h 20565"/>
              <a:gd name="T90" fmla="*/ 10844 w 11870"/>
              <a:gd name="T91" fmla="*/ 25 h 20565"/>
              <a:gd name="T92" fmla="*/ 1295 w 11870"/>
              <a:gd name="T93" fmla="*/ 0 h 20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226;p7">
            <a:extLst>
              <a:ext uri="{FF2B5EF4-FFF2-40B4-BE49-F238E27FC236}">
                <a16:creationId xmlns:a16="http://schemas.microsoft.com/office/drawing/2014/main" id="{9F834199-699D-1F44-991A-0FF5CA810F52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227;p7">
              <a:extLst>
                <a:ext uri="{FF2B5EF4-FFF2-40B4-BE49-F238E27FC236}">
                  <a16:creationId xmlns:a16="http://schemas.microsoft.com/office/drawing/2014/main" id="{E7C24EDA-AB68-4940-881E-295ACF3D1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4092 w 4092"/>
                <a:gd name="T1" fmla="*/ 902 h 902"/>
                <a:gd name="T2" fmla="*/ 4092 w 4092"/>
                <a:gd name="T3" fmla="*/ 1 h 902"/>
                <a:gd name="T4" fmla="*/ 0 w 4092"/>
                <a:gd name="T5" fmla="*/ 1 h 902"/>
                <a:gd name="T6" fmla="*/ 0 w 4092"/>
                <a:gd name="T7" fmla="*/ 902 h 902"/>
                <a:gd name="T8" fmla="*/ 4092 w 4092"/>
                <a:gd name="T9" fmla="*/ 902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28;p7">
              <a:extLst>
                <a:ext uri="{FF2B5EF4-FFF2-40B4-BE49-F238E27FC236}">
                  <a16:creationId xmlns:a16="http://schemas.microsoft.com/office/drawing/2014/main" id="{C7DEC951-9A85-314A-A452-8919B464F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4092 w 4092"/>
                <a:gd name="T1" fmla="*/ 901 h 902"/>
                <a:gd name="T2" fmla="*/ 4092 w 4092"/>
                <a:gd name="T3" fmla="*/ 0 h 902"/>
                <a:gd name="T4" fmla="*/ 0 w 4092"/>
                <a:gd name="T5" fmla="*/ 0 h 902"/>
                <a:gd name="T6" fmla="*/ 0 w 4092"/>
                <a:gd name="T7" fmla="*/ 901 h 902"/>
                <a:gd name="T8" fmla="*/ 4092 w 4092"/>
                <a:gd name="T9" fmla="*/ 901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29;p7">
              <a:extLst>
                <a:ext uri="{FF2B5EF4-FFF2-40B4-BE49-F238E27FC236}">
                  <a16:creationId xmlns:a16="http://schemas.microsoft.com/office/drawing/2014/main" id="{5FF06D9D-CD07-3843-BDA5-1DE87B8DE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1 h 1195"/>
                <a:gd name="T2" fmla="*/ 0 w 4092"/>
                <a:gd name="T3" fmla="*/ 171 h 1195"/>
                <a:gd name="T4" fmla="*/ 0 w 4092"/>
                <a:gd name="T5" fmla="*/ 171 h 1195"/>
                <a:gd name="T6" fmla="*/ 24 w 4092"/>
                <a:gd name="T7" fmla="*/ 318 h 1195"/>
                <a:gd name="T8" fmla="*/ 98 w 4092"/>
                <a:gd name="T9" fmla="*/ 464 h 1195"/>
                <a:gd name="T10" fmla="*/ 195 w 4092"/>
                <a:gd name="T11" fmla="*/ 585 h 1195"/>
                <a:gd name="T12" fmla="*/ 341 w 4092"/>
                <a:gd name="T13" fmla="*/ 659 h 1195"/>
                <a:gd name="T14" fmla="*/ 1875 w 4092"/>
                <a:gd name="T15" fmla="*/ 1170 h 1195"/>
                <a:gd name="T16" fmla="*/ 1875 w 4092"/>
                <a:gd name="T17" fmla="*/ 1170 h 1195"/>
                <a:gd name="T18" fmla="*/ 2046 w 4092"/>
                <a:gd name="T19" fmla="*/ 1194 h 1195"/>
                <a:gd name="T20" fmla="*/ 2046 w 4092"/>
                <a:gd name="T21" fmla="*/ 1194 h 1195"/>
                <a:gd name="T22" fmla="*/ 2216 w 4092"/>
                <a:gd name="T23" fmla="*/ 1170 h 1195"/>
                <a:gd name="T24" fmla="*/ 3751 w 4092"/>
                <a:gd name="T25" fmla="*/ 659 h 1195"/>
                <a:gd name="T26" fmla="*/ 3751 w 4092"/>
                <a:gd name="T27" fmla="*/ 659 h 1195"/>
                <a:gd name="T28" fmla="*/ 3897 w 4092"/>
                <a:gd name="T29" fmla="*/ 585 h 1195"/>
                <a:gd name="T30" fmla="*/ 3994 w 4092"/>
                <a:gd name="T31" fmla="*/ 464 h 1195"/>
                <a:gd name="T32" fmla="*/ 4067 w 4092"/>
                <a:gd name="T33" fmla="*/ 318 h 1195"/>
                <a:gd name="T34" fmla="*/ 4092 w 4092"/>
                <a:gd name="T35" fmla="*/ 171 h 1195"/>
                <a:gd name="T36" fmla="*/ 4092 w 4092"/>
                <a:gd name="T37" fmla="*/ 1 h 1195"/>
                <a:gd name="T38" fmla="*/ 0 w 4092"/>
                <a:gd name="T39" fmla="*/ 1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30;p7">
              <a:extLst>
                <a:ext uri="{FF2B5EF4-FFF2-40B4-BE49-F238E27FC236}">
                  <a16:creationId xmlns:a16="http://schemas.microsoft.com/office/drawing/2014/main" id="{1C7F33BD-C89E-5D4E-B34F-57549D5658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1413 w 1414"/>
                <a:gd name="T1" fmla="*/ 6674 h 6675"/>
                <a:gd name="T2" fmla="*/ 1413 w 1414"/>
                <a:gd name="T3" fmla="*/ 6674 h 6675"/>
                <a:gd name="T4" fmla="*/ 585 w 1414"/>
                <a:gd name="T5" fmla="*/ 2850 h 6675"/>
                <a:gd name="T6" fmla="*/ 1 w 1414"/>
                <a:gd name="T7" fmla="*/ 1 h 6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31;p7">
              <a:extLst>
                <a:ext uri="{FF2B5EF4-FFF2-40B4-BE49-F238E27FC236}">
                  <a16:creationId xmlns:a16="http://schemas.microsoft.com/office/drawing/2014/main" id="{7CE190E6-039C-7943-8B40-804748F9CF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7185 w 10278"/>
                <a:gd name="T1" fmla="*/ 12300 h 12301"/>
                <a:gd name="T2" fmla="*/ 7477 w 10278"/>
                <a:gd name="T3" fmla="*/ 11253 h 12301"/>
                <a:gd name="T4" fmla="*/ 7891 w 10278"/>
                <a:gd name="T5" fmla="*/ 10327 h 12301"/>
                <a:gd name="T6" fmla="*/ 8378 w 10278"/>
                <a:gd name="T7" fmla="*/ 9499 h 12301"/>
                <a:gd name="T8" fmla="*/ 9182 w 10278"/>
                <a:gd name="T9" fmla="*/ 8330 h 12301"/>
                <a:gd name="T10" fmla="*/ 9645 w 10278"/>
                <a:gd name="T11" fmla="*/ 7551 h 12301"/>
                <a:gd name="T12" fmla="*/ 10034 w 10278"/>
                <a:gd name="T13" fmla="*/ 6674 h 12301"/>
                <a:gd name="T14" fmla="*/ 10229 w 10278"/>
                <a:gd name="T15" fmla="*/ 5676 h 12301"/>
                <a:gd name="T16" fmla="*/ 10278 w 10278"/>
                <a:gd name="T17" fmla="*/ 5140 h 12301"/>
                <a:gd name="T18" fmla="*/ 10229 w 10278"/>
                <a:gd name="T19" fmla="*/ 4604 h 12301"/>
                <a:gd name="T20" fmla="*/ 10034 w 10278"/>
                <a:gd name="T21" fmla="*/ 3605 h 12301"/>
                <a:gd name="T22" fmla="*/ 9645 w 10278"/>
                <a:gd name="T23" fmla="*/ 2680 h 12301"/>
                <a:gd name="T24" fmla="*/ 9084 w 10278"/>
                <a:gd name="T25" fmla="*/ 1876 h 12301"/>
                <a:gd name="T26" fmla="*/ 8402 w 10278"/>
                <a:gd name="T27" fmla="*/ 1170 h 12301"/>
                <a:gd name="T28" fmla="*/ 7574 w 10278"/>
                <a:gd name="T29" fmla="*/ 634 h 12301"/>
                <a:gd name="T30" fmla="*/ 6673 w 10278"/>
                <a:gd name="T31" fmla="*/ 244 h 12301"/>
                <a:gd name="T32" fmla="*/ 5675 w 10278"/>
                <a:gd name="T33" fmla="*/ 25 h 12301"/>
                <a:gd name="T34" fmla="*/ 5139 w 10278"/>
                <a:gd name="T35" fmla="*/ 1 h 12301"/>
                <a:gd name="T36" fmla="*/ 4116 w 10278"/>
                <a:gd name="T37" fmla="*/ 98 h 12301"/>
                <a:gd name="T38" fmla="*/ 3142 w 10278"/>
                <a:gd name="T39" fmla="*/ 415 h 12301"/>
                <a:gd name="T40" fmla="*/ 2265 w 10278"/>
                <a:gd name="T41" fmla="*/ 878 h 12301"/>
                <a:gd name="T42" fmla="*/ 1510 w 10278"/>
                <a:gd name="T43" fmla="*/ 1511 h 12301"/>
                <a:gd name="T44" fmla="*/ 877 w 10278"/>
                <a:gd name="T45" fmla="*/ 2266 h 12301"/>
                <a:gd name="T46" fmla="*/ 414 w 10278"/>
                <a:gd name="T47" fmla="*/ 3143 h 12301"/>
                <a:gd name="T48" fmla="*/ 122 w 10278"/>
                <a:gd name="T49" fmla="*/ 4093 h 12301"/>
                <a:gd name="T50" fmla="*/ 0 w 10278"/>
                <a:gd name="T51" fmla="*/ 5140 h 12301"/>
                <a:gd name="T52" fmla="*/ 24 w 10278"/>
                <a:gd name="T53" fmla="*/ 5408 h 12301"/>
                <a:gd name="T54" fmla="*/ 122 w 10278"/>
                <a:gd name="T55" fmla="*/ 6187 h 12301"/>
                <a:gd name="T56" fmla="*/ 414 w 10278"/>
                <a:gd name="T57" fmla="*/ 7113 h 12301"/>
                <a:gd name="T58" fmla="*/ 852 w 10278"/>
                <a:gd name="T59" fmla="*/ 7941 h 12301"/>
                <a:gd name="T60" fmla="*/ 1364 w 10278"/>
                <a:gd name="T61" fmla="*/ 8720 h 12301"/>
                <a:gd name="T62" fmla="*/ 2143 w 10278"/>
                <a:gd name="T63" fmla="*/ 9913 h 12301"/>
                <a:gd name="T64" fmla="*/ 2606 w 10278"/>
                <a:gd name="T65" fmla="*/ 10766 h 12301"/>
                <a:gd name="T66" fmla="*/ 2971 w 10278"/>
                <a:gd name="T67" fmla="*/ 11764 h 12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32;p7">
              <a:extLst>
                <a:ext uri="{FF2B5EF4-FFF2-40B4-BE49-F238E27FC236}">
                  <a16:creationId xmlns:a16="http://schemas.microsoft.com/office/drawing/2014/main" id="{3929D18A-B0A3-5C4A-AEBC-CC73C808C7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1413 w 1414"/>
                <a:gd name="T1" fmla="*/ 1 h 6675"/>
                <a:gd name="T2" fmla="*/ 1413 w 1414"/>
                <a:gd name="T3" fmla="*/ 1 h 6675"/>
                <a:gd name="T4" fmla="*/ 829 w 1414"/>
                <a:gd name="T5" fmla="*/ 2850 h 6675"/>
                <a:gd name="T6" fmla="*/ 1 w 1414"/>
                <a:gd name="T7" fmla="*/ 6674 h 6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33;p7">
              <a:extLst>
                <a:ext uri="{FF2B5EF4-FFF2-40B4-BE49-F238E27FC236}">
                  <a16:creationId xmlns:a16="http://schemas.microsoft.com/office/drawing/2014/main" id="{A74B753C-504E-5443-90A2-D2C06A018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1 w 3606"/>
                <a:gd name="T1" fmla="*/ 73 h 780"/>
                <a:gd name="T2" fmla="*/ 829 w 3606"/>
                <a:gd name="T3" fmla="*/ 780 h 780"/>
                <a:gd name="T4" fmla="*/ 1657 w 3606"/>
                <a:gd name="T5" fmla="*/ 73 h 780"/>
                <a:gd name="T6" fmla="*/ 1657 w 3606"/>
                <a:gd name="T7" fmla="*/ 73 h 780"/>
                <a:gd name="T8" fmla="*/ 1730 w 3606"/>
                <a:gd name="T9" fmla="*/ 25 h 780"/>
                <a:gd name="T10" fmla="*/ 1803 w 3606"/>
                <a:gd name="T11" fmla="*/ 0 h 780"/>
                <a:gd name="T12" fmla="*/ 1876 w 3606"/>
                <a:gd name="T13" fmla="*/ 25 h 780"/>
                <a:gd name="T14" fmla="*/ 1949 w 3606"/>
                <a:gd name="T15" fmla="*/ 73 h 780"/>
                <a:gd name="T16" fmla="*/ 2777 w 3606"/>
                <a:gd name="T17" fmla="*/ 780 h 780"/>
                <a:gd name="T18" fmla="*/ 3605 w 3606"/>
                <a:gd name="T19" fmla="*/ 73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234;p7">
              <a:extLst>
                <a:ext uri="{FF2B5EF4-FFF2-40B4-BE49-F238E27FC236}">
                  <a16:creationId xmlns:a16="http://schemas.microsoft.com/office/drawing/2014/main" id="{77DD4BD9-E5AB-DE44-899B-B674C4D33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1 h 1"/>
                <a:gd name="T2" fmla="*/ 4092 w 4092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235;p7">
            <a:extLst>
              <a:ext uri="{FF2B5EF4-FFF2-40B4-BE49-F238E27FC236}">
                <a16:creationId xmlns:a16="http://schemas.microsoft.com/office/drawing/2014/main" id="{F0E090B0-8AC7-8B47-8851-D3DDBA36801F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236;p7">
              <a:extLst>
                <a:ext uri="{FF2B5EF4-FFF2-40B4-BE49-F238E27FC236}">
                  <a16:creationId xmlns:a16="http://schemas.microsoft.com/office/drawing/2014/main" id="{930DE0BA-7E3F-494B-8C88-6530D467C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6284 w 12592"/>
                <a:gd name="T1" fmla="*/ 1 h 12593"/>
                <a:gd name="T2" fmla="*/ 5651 w 12592"/>
                <a:gd name="T3" fmla="*/ 49 h 12593"/>
                <a:gd name="T4" fmla="*/ 5017 w 12592"/>
                <a:gd name="T5" fmla="*/ 147 h 12593"/>
                <a:gd name="T6" fmla="*/ 4433 w 12592"/>
                <a:gd name="T7" fmla="*/ 293 h 12593"/>
                <a:gd name="T8" fmla="*/ 3848 w 12592"/>
                <a:gd name="T9" fmla="*/ 512 h 12593"/>
                <a:gd name="T10" fmla="*/ 3288 w 12592"/>
                <a:gd name="T11" fmla="*/ 780 h 12593"/>
                <a:gd name="T12" fmla="*/ 2777 w 12592"/>
                <a:gd name="T13" fmla="*/ 1072 h 12593"/>
                <a:gd name="T14" fmla="*/ 1851 w 12592"/>
                <a:gd name="T15" fmla="*/ 1852 h 12593"/>
                <a:gd name="T16" fmla="*/ 1072 w 12592"/>
                <a:gd name="T17" fmla="*/ 2777 h 12593"/>
                <a:gd name="T18" fmla="*/ 755 w 12592"/>
                <a:gd name="T19" fmla="*/ 3313 h 12593"/>
                <a:gd name="T20" fmla="*/ 487 w 12592"/>
                <a:gd name="T21" fmla="*/ 3849 h 12593"/>
                <a:gd name="T22" fmla="*/ 292 w 12592"/>
                <a:gd name="T23" fmla="*/ 4433 h 12593"/>
                <a:gd name="T24" fmla="*/ 122 w 12592"/>
                <a:gd name="T25" fmla="*/ 5042 h 12593"/>
                <a:gd name="T26" fmla="*/ 25 w 12592"/>
                <a:gd name="T27" fmla="*/ 5651 h 12593"/>
                <a:gd name="T28" fmla="*/ 0 w 12592"/>
                <a:gd name="T29" fmla="*/ 6308 h 12593"/>
                <a:gd name="T30" fmla="*/ 0 w 12592"/>
                <a:gd name="T31" fmla="*/ 6625 h 12593"/>
                <a:gd name="T32" fmla="*/ 73 w 12592"/>
                <a:gd name="T33" fmla="*/ 7258 h 12593"/>
                <a:gd name="T34" fmla="*/ 195 w 12592"/>
                <a:gd name="T35" fmla="*/ 7867 h 12593"/>
                <a:gd name="T36" fmla="*/ 390 w 12592"/>
                <a:gd name="T37" fmla="*/ 8476 h 12593"/>
                <a:gd name="T38" fmla="*/ 609 w 12592"/>
                <a:gd name="T39" fmla="*/ 9036 h 12593"/>
                <a:gd name="T40" fmla="*/ 901 w 12592"/>
                <a:gd name="T41" fmla="*/ 9572 h 12593"/>
                <a:gd name="T42" fmla="*/ 1437 w 12592"/>
                <a:gd name="T43" fmla="*/ 10303 h 12593"/>
                <a:gd name="T44" fmla="*/ 2290 w 12592"/>
                <a:gd name="T45" fmla="*/ 11155 h 12593"/>
                <a:gd name="T46" fmla="*/ 3020 w 12592"/>
                <a:gd name="T47" fmla="*/ 11691 h 12593"/>
                <a:gd name="T48" fmla="*/ 3556 w 12592"/>
                <a:gd name="T49" fmla="*/ 11983 h 12593"/>
                <a:gd name="T50" fmla="*/ 4141 w 12592"/>
                <a:gd name="T51" fmla="*/ 12202 h 12593"/>
                <a:gd name="T52" fmla="*/ 4725 w 12592"/>
                <a:gd name="T53" fmla="*/ 12397 h 12593"/>
                <a:gd name="T54" fmla="*/ 5334 w 12592"/>
                <a:gd name="T55" fmla="*/ 12519 h 12593"/>
                <a:gd name="T56" fmla="*/ 5967 w 12592"/>
                <a:gd name="T57" fmla="*/ 12592 h 12593"/>
                <a:gd name="T58" fmla="*/ 6284 w 12592"/>
                <a:gd name="T59" fmla="*/ 12592 h 12593"/>
                <a:gd name="T60" fmla="*/ 6941 w 12592"/>
                <a:gd name="T61" fmla="*/ 12568 h 12593"/>
                <a:gd name="T62" fmla="*/ 7550 w 12592"/>
                <a:gd name="T63" fmla="*/ 12470 h 12593"/>
                <a:gd name="T64" fmla="*/ 8159 w 12592"/>
                <a:gd name="T65" fmla="*/ 12300 h 12593"/>
                <a:gd name="T66" fmla="*/ 8744 w 12592"/>
                <a:gd name="T67" fmla="*/ 12105 h 12593"/>
                <a:gd name="T68" fmla="*/ 9279 w 12592"/>
                <a:gd name="T69" fmla="*/ 11837 h 12593"/>
                <a:gd name="T70" fmla="*/ 9815 w 12592"/>
                <a:gd name="T71" fmla="*/ 11520 h 12593"/>
                <a:gd name="T72" fmla="*/ 10741 w 12592"/>
                <a:gd name="T73" fmla="*/ 10741 h 12593"/>
                <a:gd name="T74" fmla="*/ 11520 w 12592"/>
                <a:gd name="T75" fmla="*/ 9816 h 12593"/>
                <a:gd name="T76" fmla="*/ 11812 w 12592"/>
                <a:gd name="T77" fmla="*/ 9304 h 12593"/>
                <a:gd name="T78" fmla="*/ 12080 w 12592"/>
                <a:gd name="T79" fmla="*/ 8744 h 12593"/>
                <a:gd name="T80" fmla="*/ 12299 w 12592"/>
                <a:gd name="T81" fmla="*/ 8184 h 12593"/>
                <a:gd name="T82" fmla="*/ 12446 w 12592"/>
                <a:gd name="T83" fmla="*/ 7575 h 12593"/>
                <a:gd name="T84" fmla="*/ 12543 w 12592"/>
                <a:gd name="T85" fmla="*/ 6942 h 12593"/>
                <a:gd name="T86" fmla="*/ 12592 w 12592"/>
                <a:gd name="T87" fmla="*/ 6308 h 12593"/>
                <a:gd name="T88" fmla="*/ 12567 w 12592"/>
                <a:gd name="T89" fmla="*/ 5968 h 12593"/>
                <a:gd name="T90" fmla="*/ 12519 w 12592"/>
                <a:gd name="T91" fmla="*/ 5334 h 12593"/>
                <a:gd name="T92" fmla="*/ 12397 w 12592"/>
                <a:gd name="T93" fmla="*/ 4725 h 12593"/>
                <a:gd name="T94" fmla="*/ 12202 w 12592"/>
                <a:gd name="T95" fmla="*/ 4141 h 12593"/>
                <a:gd name="T96" fmla="*/ 11958 w 12592"/>
                <a:gd name="T97" fmla="*/ 3581 h 12593"/>
                <a:gd name="T98" fmla="*/ 11666 w 12592"/>
                <a:gd name="T99" fmla="*/ 3045 h 12593"/>
                <a:gd name="T100" fmla="*/ 11155 w 12592"/>
                <a:gd name="T101" fmla="*/ 2290 h 12593"/>
                <a:gd name="T102" fmla="*/ 10302 w 12592"/>
                <a:gd name="T103" fmla="*/ 1437 h 12593"/>
                <a:gd name="T104" fmla="*/ 9547 w 12592"/>
                <a:gd name="T105" fmla="*/ 926 h 12593"/>
                <a:gd name="T106" fmla="*/ 9012 w 12592"/>
                <a:gd name="T107" fmla="*/ 634 h 12593"/>
                <a:gd name="T108" fmla="*/ 8451 w 12592"/>
                <a:gd name="T109" fmla="*/ 390 h 12593"/>
                <a:gd name="T110" fmla="*/ 7867 w 12592"/>
                <a:gd name="T111" fmla="*/ 220 h 12593"/>
                <a:gd name="T112" fmla="*/ 7258 w 12592"/>
                <a:gd name="T113" fmla="*/ 74 h 12593"/>
                <a:gd name="T114" fmla="*/ 6625 w 12592"/>
                <a:gd name="T115" fmla="*/ 25 h 12593"/>
                <a:gd name="T116" fmla="*/ 6284 w 12592"/>
                <a:gd name="T117" fmla="*/ 1 h 12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37;p7">
              <a:extLst>
                <a:ext uri="{FF2B5EF4-FFF2-40B4-BE49-F238E27FC236}">
                  <a16:creationId xmlns:a16="http://schemas.microsoft.com/office/drawing/2014/main" id="{A9323089-2416-8C4C-B64E-60CD873A3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4823 w 9670"/>
                <a:gd name="T1" fmla="*/ 1 h 9670"/>
                <a:gd name="T2" fmla="*/ 3849 w 9670"/>
                <a:gd name="T3" fmla="*/ 98 h 9670"/>
                <a:gd name="T4" fmla="*/ 2947 w 9670"/>
                <a:gd name="T5" fmla="*/ 391 h 9670"/>
                <a:gd name="T6" fmla="*/ 2144 w 9670"/>
                <a:gd name="T7" fmla="*/ 829 h 9670"/>
                <a:gd name="T8" fmla="*/ 1413 w 9670"/>
                <a:gd name="T9" fmla="*/ 1438 h 9670"/>
                <a:gd name="T10" fmla="*/ 829 w 9670"/>
                <a:gd name="T11" fmla="*/ 2144 h 9670"/>
                <a:gd name="T12" fmla="*/ 390 w 9670"/>
                <a:gd name="T13" fmla="*/ 2972 h 9670"/>
                <a:gd name="T14" fmla="*/ 98 w 9670"/>
                <a:gd name="T15" fmla="*/ 3873 h 9670"/>
                <a:gd name="T16" fmla="*/ 1 w 9670"/>
                <a:gd name="T17" fmla="*/ 4847 h 9670"/>
                <a:gd name="T18" fmla="*/ 25 w 9670"/>
                <a:gd name="T19" fmla="*/ 5335 h 9670"/>
                <a:gd name="T20" fmla="*/ 220 w 9670"/>
                <a:gd name="T21" fmla="*/ 6284 h 9670"/>
                <a:gd name="T22" fmla="*/ 585 w 9670"/>
                <a:gd name="T23" fmla="*/ 7137 h 9670"/>
                <a:gd name="T24" fmla="*/ 1096 w 9670"/>
                <a:gd name="T25" fmla="*/ 7916 h 9670"/>
                <a:gd name="T26" fmla="*/ 1754 w 9670"/>
                <a:gd name="T27" fmla="*/ 8574 h 9670"/>
                <a:gd name="T28" fmla="*/ 2533 w 9670"/>
                <a:gd name="T29" fmla="*/ 9085 h 9670"/>
                <a:gd name="T30" fmla="*/ 3386 w 9670"/>
                <a:gd name="T31" fmla="*/ 9451 h 9670"/>
                <a:gd name="T32" fmla="*/ 4336 w 9670"/>
                <a:gd name="T33" fmla="*/ 9645 h 9670"/>
                <a:gd name="T34" fmla="*/ 4823 w 9670"/>
                <a:gd name="T35" fmla="*/ 9670 h 9670"/>
                <a:gd name="T36" fmla="*/ 5797 w 9670"/>
                <a:gd name="T37" fmla="*/ 9572 h 9670"/>
                <a:gd name="T38" fmla="*/ 6698 w 9670"/>
                <a:gd name="T39" fmla="*/ 9280 h 9670"/>
                <a:gd name="T40" fmla="*/ 7526 w 9670"/>
                <a:gd name="T41" fmla="*/ 8842 h 9670"/>
                <a:gd name="T42" fmla="*/ 8232 w 9670"/>
                <a:gd name="T43" fmla="*/ 8257 h 9670"/>
                <a:gd name="T44" fmla="*/ 8841 w 9670"/>
                <a:gd name="T45" fmla="*/ 7527 h 9670"/>
                <a:gd name="T46" fmla="*/ 9280 w 9670"/>
                <a:gd name="T47" fmla="*/ 6723 h 9670"/>
                <a:gd name="T48" fmla="*/ 9572 w 9670"/>
                <a:gd name="T49" fmla="*/ 5822 h 9670"/>
                <a:gd name="T50" fmla="*/ 9669 w 9670"/>
                <a:gd name="T51" fmla="*/ 4847 h 9670"/>
                <a:gd name="T52" fmla="*/ 9645 w 9670"/>
                <a:gd name="T53" fmla="*/ 4336 h 9670"/>
                <a:gd name="T54" fmla="*/ 9450 w 9670"/>
                <a:gd name="T55" fmla="*/ 3411 h 9670"/>
                <a:gd name="T56" fmla="*/ 9085 w 9670"/>
                <a:gd name="T57" fmla="*/ 2534 h 9670"/>
                <a:gd name="T58" fmla="*/ 8549 w 9670"/>
                <a:gd name="T59" fmla="*/ 1779 h 9670"/>
                <a:gd name="T60" fmla="*/ 7892 w 9670"/>
                <a:gd name="T61" fmla="*/ 1121 h 9670"/>
                <a:gd name="T62" fmla="*/ 7136 w 9670"/>
                <a:gd name="T63" fmla="*/ 585 h 9670"/>
                <a:gd name="T64" fmla="*/ 6260 w 9670"/>
                <a:gd name="T65" fmla="*/ 220 h 9670"/>
                <a:gd name="T66" fmla="*/ 5334 w 9670"/>
                <a:gd name="T67" fmla="*/ 25 h 9670"/>
                <a:gd name="T68" fmla="*/ 4823 w 9670"/>
                <a:gd name="T69" fmla="*/ 1 h 9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238;p7">
              <a:extLst>
                <a:ext uri="{FF2B5EF4-FFF2-40B4-BE49-F238E27FC236}">
                  <a16:creationId xmlns:a16="http://schemas.microsoft.com/office/drawing/2014/main" id="{6C4BE772-03A9-D54F-B5AD-5369AF717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3385 h 3386"/>
                <a:gd name="T2" fmla="*/ 0 w 3386"/>
                <a:gd name="T3" fmla="*/ 3385 h 3386"/>
                <a:gd name="T4" fmla="*/ 25 w 3386"/>
                <a:gd name="T5" fmla="*/ 3020 h 3386"/>
                <a:gd name="T6" fmla="*/ 74 w 3386"/>
                <a:gd name="T7" fmla="*/ 2704 h 3386"/>
                <a:gd name="T8" fmla="*/ 147 w 3386"/>
                <a:gd name="T9" fmla="*/ 2363 h 3386"/>
                <a:gd name="T10" fmla="*/ 268 w 3386"/>
                <a:gd name="T11" fmla="*/ 2070 h 3386"/>
                <a:gd name="T12" fmla="*/ 414 w 3386"/>
                <a:gd name="T13" fmla="*/ 1754 h 3386"/>
                <a:gd name="T14" fmla="*/ 585 w 3386"/>
                <a:gd name="T15" fmla="*/ 1486 h 3386"/>
                <a:gd name="T16" fmla="*/ 780 w 3386"/>
                <a:gd name="T17" fmla="*/ 1218 h 3386"/>
                <a:gd name="T18" fmla="*/ 999 w 3386"/>
                <a:gd name="T19" fmla="*/ 974 h 3386"/>
                <a:gd name="T20" fmla="*/ 1243 w 3386"/>
                <a:gd name="T21" fmla="*/ 755 h 3386"/>
                <a:gd name="T22" fmla="*/ 1510 w 3386"/>
                <a:gd name="T23" fmla="*/ 560 h 3386"/>
                <a:gd name="T24" fmla="*/ 1778 w 3386"/>
                <a:gd name="T25" fmla="*/ 390 h 3386"/>
                <a:gd name="T26" fmla="*/ 2071 w 3386"/>
                <a:gd name="T27" fmla="*/ 244 h 3386"/>
                <a:gd name="T28" fmla="*/ 2387 w 3386"/>
                <a:gd name="T29" fmla="*/ 146 h 3386"/>
                <a:gd name="T30" fmla="*/ 2704 w 3386"/>
                <a:gd name="T31" fmla="*/ 49 h 3386"/>
                <a:gd name="T32" fmla="*/ 3045 w 3386"/>
                <a:gd name="T33" fmla="*/ 0 h 3386"/>
                <a:gd name="T34" fmla="*/ 3386 w 3386"/>
                <a:gd name="T35" fmla="*/ 0 h 3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239;p7">
              <a:extLst>
                <a:ext uri="{FF2B5EF4-FFF2-40B4-BE49-F238E27FC236}">
                  <a16:creationId xmlns:a16="http://schemas.microsoft.com/office/drawing/2014/main" id="{CB35D2ED-D874-BE49-BA19-CFF289EDE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1024 h 6139"/>
                <a:gd name="T2" fmla="*/ 4969 w 6162"/>
                <a:gd name="T3" fmla="*/ 5992 h 6139"/>
                <a:gd name="T4" fmla="*/ 4969 w 6162"/>
                <a:gd name="T5" fmla="*/ 5992 h 6139"/>
                <a:gd name="T6" fmla="*/ 5042 w 6162"/>
                <a:gd name="T7" fmla="*/ 6041 h 6139"/>
                <a:gd name="T8" fmla="*/ 5115 w 6162"/>
                <a:gd name="T9" fmla="*/ 6090 h 6139"/>
                <a:gd name="T10" fmla="*/ 5212 w 6162"/>
                <a:gd name="T11" fmla="*/ 6114 h 6139"/>
                <a:gd name="T12" fmla="*/ 5310 w 6162"/>
                <a:gd name="T13" fmla="*/ 6138 h 6139"/>
                <a:gd name="T14" fmla="*/ 5407 w 6162"/>
                <a:gd name="T15" fmla="*/ 6114 h 6139"/>
                <a:gd name="T16" fmla="*/ 5480 w 6162"/>
                <a:gd name="T17" fmla="*/ 6090 h 6139"/>
                <a:gd name="T18" fmla="*/ 5577 w 6162"/>
                <a:gd name="T19" fmla="*/ 6041 h 6139"/>
                <a:gd name="T20" fmla="*/ 5651 w 6162"/>
                <a:gd name="T21" fmla="*/ 5992 h 6139"/>
                <a:gd name="T22" fmla="*/ 6016 w 6162"/>
                <a:gd name="T23" fmla="*/ 5627 h 6139"/>
                <a:gd name="T24" fmla="*/ 6016 w 6162"/>
                <a:gd name="T25" fmla="*/ 5627 h 6139"/>
                <a:gd name="T26" fmla="*/ 6089 w 6162"/>
                <a:gd name="T27" fmla="*/ 5554 h 6139"/>
                <a:gd name="T28" fmla="*/ 6138 w 6162"/>
                <a:gd name="T29" fmla="*/ 5456 h 6139"/>
                <a:gd name="T30" fmla="*/ 6162 w 6162"/>
                <a:gd name="T31" fmla="*/ 5359 h 6139"/>
                <a:gd name="T32" fmla="*/ 6162 w 6162"/>
                <a:gd name="T33" fmla="*/ 5286 h 6139"/>
                <a:gd name="T34" fmla="*/ 6162 w 6162"/>
                <a:gd name="T35" fmla="*/ 5188 h 6139"/>
                <a:gd name="T36" fmla="*/ 6138 w 6162"/>
                <a:gd name="T37" fmla="*/ 5091 h 6139"/>
                <a:gd name="T38" fmla="*/ 6089 w 6162"/>
                <a:gd name="T39" fmla="*/ 5018 h 6139"/>
                <a:gd name="T40" fmla="*/ 6016 w 6162"/>
                <a:gd name="T41" fmla="*/ 4921 h 6139"/>
                <a:gd name="T42" fmla="*/ 1072 w 6162"/>
                <a:gd name="T43" fmla="*/ 1 h 6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50591" y="618902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50591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38863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27136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Google Shape;240;p7">
            <a:extLst>
              <a:ext uri="{FF2B5EF4-FFF2-40B4-BE49-F238E27FC236}">
                <a16:creationId xmlns:a16="http://schemas.microsoft.com/office/drawing/2014/main" id="{82421378-C5C7-6748-BBA3-BC4C26944A0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E33CD36-5710-C841-8A06-22D1DE6ABAB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1902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42;p8">
            <a:extLst>
              <a:ext uri="{FF2B5EF4-FFF2-40B4-BE49-F238E27FC236}">
                <a16:creationId xmlns:a16="http://schemas.microsoft.com/office/drawing/2014/main" id="{B6735590-3796-0A4D-ACCB-32FEF711C0F9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30000 w 120000"/>
              <a:gd name="T1" fmla="*/ 0 h 120000"/>
              <a:gd name="T2" fmla="*/ 0 w 120000"/>
              <a:gd name="T3" fmla="*/ 59994 h 120000"/>
              <a:gd name="T4" fmla="*/ 30000 w 120000"/>
              <a:gd name="T5" fmla="*/ 120000 h 120000"/>
              <a:gd name="T6" fmla="*/ 90000 w 120000"/>
              <a:gd name="T7" fmla="*/ 120000 h 120000"/>
              <a:gd name="T8" fmla="*/ 120000 w 120000"/>
              <a:gd name="T9" fmla="*/ 59994 h 120000"/>
              <a:gd name="T10" fmla="*/ 90000 w 120000"/>
              <a:gd name="T11" fmla="*/ 0 h 120000"/>
              <a:gd name="T12" fmla="*/ 30000 w 120000"/>
              <a:gd name="T13" fmla="*/ 0 h 120000"/>
              <a:gd name="T14" fmla="*/ 38477 w 120000"/>
              <a:gd name="T15" fmla="*/ 16950 h 120000"/>
              <a:gd name="T16" fmla="*/ 81522 w 120000"/>
              <a:gd name="T17" fmla="*/ 16950 h 120000"/>
              <a:gd name="T18" fmla="*/ 103033 w 120000"/>
              <a:gd name="T19" fmla="*/ 59994 h 120000"/>
              <a:gd name="T20" fmla="*/ 81522 w 120000"/>
              <a:gd name="T21" fmla="*/ 103038 h 120000"/>
              <a:gd name="T22" fmla="*/ 38477 w 120000"/>
              <a:gd name="T23" fmla="*/ 103038 h 120000"/>
              <a:gd name="T24" fmla="*/ 16955 w 120000"/>
              <a:gd name="T25" fmla="*/ 59994 h 120000"/>
              <a:gd name="T26" fmla="*/ 38477 w 120000"/>
              <a:gd name="T27" fmla="*/ 1695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243;p8">
            <a:extLst>
              <a:ext uri="{FF2B5EF4-FFF2-40B4-BE49-F238E27FC236}">
                <a16:creationId xmlns:a16="http://schemas.microsoft.com/office/drawing/2014/main" id="{598779F2-DEF1-2C4C-8F53-A12BD5D556C8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245;p8">
            <a:extLst>
              <a:ext uri="{FF2B5EF4-FFF2-40B4-BE49-F238E27FC236}">
                <a16:creationId xmlns:a16="http://schemas.microsoft.com/office/drawing/2014/main" id="{24056BC9-CA55-9445-8A59-FFF4A9DE97D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" name="Google Shape;246;p8">
            <a:extLst>
              <a:ext uri="{FF2B5EF4-FFF2-40B4-BE49-F238E27FC236}">
                <a16:creationId xmlns:a16="http://schemas.microsoft.com/office/drawing/2014/main" id="{4FFC91C7-1A1F-2242-84E9-6829CDCEA1F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" name="Google Shape;247;p8">
            <a:extLst>
              <a:ext uri="{FF2B5EF4-FFF2-40B4-BE49-F238E27FC236}">
                <a16:creationId xmlns:a16="http://schemas.microsoft.com/office/drawing/2014/main" id="{1EE43652-5873-8649-88ED-AE8C9BFD50F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" name="Google Shape;248;p8">
            <a:extLst>
              <a:ext uri="{FF2B5EF4-FFF2-40B4-BE49-F238E27FC236}">
                <a16:creationId xmlns:a16="http://schemas.microsoft.com/office/drawing/2014/main" id="{B3CBEFCE-E3D9-1244-94D9-76493D74BEB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9" name="Google Shape;249;p8">
            <a:extLst>
              <a:ext uri="{FF2B5EF4-FFF2-40B4-BE49-F238E27FC236}">
                <a16:creationId xmlns:a16="http://schemas.microsoft.com/office/drawing/2014/main" id="{48AA8A92-7097-354A-8D89-ED99164F8858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0" name="Google Shape;250;p8">
              <a:extLst>
                <a:ext uri="{FF2B5EF4-FFF2-40B4-BE49-F238E27FC236}">
                  <a16:creationId xmlns:a16="http://schemas.microsoft.com/office/drawing/2014/main" id="{EB915C9D-8B5D-9249-943D-F2A96885A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2418 w 3933"/>
                <a:gd name="T1" fmla="*/ 1002 h 8818"/>
                <a:gd name="T2" fmla="*/ 2565 w 3933"/>
                <a:gd name="T3" fmla="*/ 1027 h 8818"/>
                <a:gd name="T4" fmla="*/ 2687 w 3933"/>
                <a:gd name="T5" fmla="*/ 1075 h 8818"/>
                <a:gd name="T6" fmla="*/ 2809 w 3933"/>
                <a:gd name="T7" fmla="*/ 1124 h 8818"/>
                <a:gd name="T8" fmla="*/ 2907 w 3933"/>
                <a:gd name="T9" fmla="*/ 1222 h 8818"/>
                <a:gd name="T10" fmla="*/ 3005 w 3933"/>
                <a:gd name="T11" fmla="*/ 1320 h 8818"/>
                <a:gd name="T12" fmla="*/ 3078 w 3933"/>
                <a:gd name="T13" fmla="*/ 1442 h 8818"/>
                <a:gd name="T14" fmla="*/ 3102 w 3933"/>
                <a:gd name="T15" fmla="*/ 1564 h 8818"/>
                <a:gd name="T16" fmla="*/ 3127 w 3933"/>
                <a:gd name="T17" fmla="*/ 1710 h 8818"/>
                <a:gd name="T18" fmla="*/ 3102 w 3933"/>
                <a:gd name="T19" fmla="*/ 1857 h 8818"/>
                <a:gd name="T20" fmla="*/ 3078 w 3933"/>
                <a:gd name="T21" fmla="*/ 1979 h 8818"/>
                <a:gd name="T22" fmla="*/ 3005 w 3933"/>
                <a:gd name="T23" fmla="*/ 2101 h 8818"/>
                <a:gd name="T24" fmla="*/ 2907 w 3933"/>
                <a:gd name="T25" fmla="*/ 2223 h 8818"/>
                <a:gd name="T26" fmla="*/ 2809 w 3933"/>
                <a:gd name="T27" fmla="*/ 2297 h 8818"/>
                <a:gd name="T28" fmla="*/ 2687 w 3933"/>
                <a:gd name="T29" fmla="*/ 2370 h 8818"/>
                <a:gd name="T30" fmla="*/ 2565 w 3933"/>
                <a:gd name="T31" fmla="*/ 2394 h 8818"/>
                <a:gd name="T32" fmla="*/ 2418 w 3933"/>
                <a:gd name="T33" fmla="*/ 2419 h 8818"/>
                <a:gd name="T34" fmla="*/ 2272 w 3933"/>
                <a:gd name="T35" fmla="*/ 2394 h 8818"/>
                <a:gd name="T36" fmla="*/ 2150 w 3933"/>
                <a:gd name="T37" fmla="*/ 2370 h 8818"/>
                <a:gd name="T38" fmla="*/ 2028 w 3933"/>
                <a:gd name="T39" fmla="*/ 2297 h 8818"/>
                <a:gd name="T40" fmla="*/ 1930 w 3933"/>
                <a:gd name="T41" fmla="*/ 2223 h 8818"/>
                <a:gd name="T42" fmla="*/ 1832 w 3933"/>
                <a:gd name="T43" fmla="*/ 2101 h 8818"/>
                <a:gd name="T44" fmla="*/ 1759 w 3933"/>
                <a:gd name="T45" fmla="*/ 1979 h 8818"/>
                <a:gd name="T46" fmla="*/ 1735 w 3933"/>
                <a:gd name="T47" fmla="*/ 1857 h 8818"/>
                <a:gd name="T48" fmla="*/ 1710 w 3933"/>
                <a:gd name="T49" fmla="*/ 1710 h 8818"/>
                <a:gd name="T50" fmla="*/ 1735 w 3933"/>
                <a:gd name="T51" fmla="*/ 1564 h 8818"/>
                <a:gd name="T52" fmla="*/ 1759 w 3933"/>
                <a:gd name="T53" fmla="*/ 1442 h 8818"/>
                <a:gd name="T54" fmla="*/ 1832 w 3933"/>
                <a:gd name="T55" fmla="*/ 1320 h 8818"/>
                <a:gd name="T56" fmla="*/ 1930 w 3933"/>
                <a:gd name="T57" fmla="*/ 1222 h 8818"/>
                <a:gd name="T58" fmla="*/ 2028 w 3933"/>
                <a:gd name="T59" fmla="*/ 1124 h 8818"/>
                <a:gd name="T60" fmla="*/ 2150 w 3933"/>
                <a:gd name="T61" fmla="*/ 1075 h 8818"/>
                <a:gd name="T62" fmla="*/ 2272 w 3933"/>
                <a:gd name="T63" fmla="*/ 1027 h 8818"/>
                <a:gd name="T64" fmla="*/ 2418 w 3933"/>
                <a:gd name="T65" fmla="*/ 1002 h 8818"/>
                <a:gd name="T66" fmla="*/ 1 w 3933"/>
                <a:gd name="T67" fmla="*/ 1 h 8818"/>
                <a:gd name="T68" fmla="*/ 1 w 3933"/>
                <a:gd name="T69" fmla="*/ 8817 h 8818"/>
                <a:gd name="T70" fmla="*/ 3933 w 3933"/>
                <a:gd name="T71" fmla="*/ 8817 h 8818"/>
                <a:gd name="T72" fmla="*/ 3933 w 3933"/>
                <a:gd name="T73" fmla="*/ 1 h 8818"/>
                <a:gd name="T74" fmla="*/ 1 w 3933"/>
                <a:gd name="T75" fmla="*/ 1 h 8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251;p8">
              <a:extLst>
                <a:ext uri="{FF2B5EF4-FFF2-40B4-BE49-F238E27FC236}">
                  <a16:creationId xmlns:a16="http://schemas.microsoft.com/office/drawing/2014/main" id="{BE5BD8F9-C6FB-F541-8421-BC01E04B7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5960 w 12286"/>
                <a:gd name="T1" fmla="*/ 25 h 15534"/>
                <a:gd name="T2" fmla="*/ 5520 w 12286"/>
                <a:gd name="T3" fmla="*/ 147 h 15534"/>
                <a:gd name="T4" fmla="*/ 4983 w 12286"/>
                <a:gd name="T5" fmla="*/ 1466 h 15534"/>
                <a:gd name="T6" fmla="*/ 4592 w 12286"/>
                <a:gd name="T7" fmla="*/ 2541 h 15534"/>
                <a:gd name="T8" fmla="*/ 4202 w 12286"/>
                <a:gd name="T9" fmla="*/ 3396 h 15534"/>
                <a:gd name="T10" fmla="*/ 3884 w 12286"/>
                <a:gd name="T11" fmla="*/ 3933 h 15534"/>
                <a:gd name="T12" fmla="*/ 3322 w 12286"/>
                <a:gd name="T13" fmla="*/ 4495 h 15534"/>
                <a:gd name="T14" fmla="*/ 1442 w 12286"/>
                <a:gd name="T15" fmla="*/ 6229 h 15534"/>
                <a:gd name="T16" fmla="*/ 1 w 12286"/>
                <a:gd name="T17" fmla="*/ 13433 h 15534"/>
                <a:gd name="T18" fmla="*/ 2004 w 12286"/>
                <a:gd name="T19" fmla="*/ 13678 h 15534"/>
                <a:gd name="T20" fmla="*/ 3567 w 12286"/>
                <a:gd name="T21" fmla="*/ 14313 h 15534"/>
                <a:gd name="T22" fmla="*/ 5594 w 12286"/>
                <a:gd name="T23" fmla="*/ 14997 h 15534"/>
                <a:gd name="T24" fmla="*/ 6668 w 12286"/>
                <a:gd name="T25" fmla="*/ 15265 h 15534"/>
                <a:gd name="T26" fmla="*/ 7694 w 12286"/>
                <a:gd name="T27" fmla="*/ 15461 h 15534"/>
                <a:gd name="T28" fmla="*/ 8622 w 12286"/>
                <a:gd name="T29" fmla="*/ 15534 h 15534"/>
                <a:gd name="T30" fmla="*/ 9819 w 12286"/>
                <a:gd name="T31" fmla="*/ 15509 h 15534"/>
                <a:gd name="T32" fmla="*/ 10552 w 12286"/>
                <a:gd name="T33" fmla="*/ 15363 h 15534"/>
                <a:gd name="T34" fmla="*/ 10845 w 12286"/>
                <a:gd name="T35" fmla="*/ 15265 h 15534"/>
                <a:gd name="T36" fmla="*/ 11064 w 12286"/>
                <a:gd name="T37" fmla="*/ 15094 h 15534"/>
                <a:gd name="T38" fmla="*/ 11162 w 12286"/>
                <a:gd name="T39" fmla="*/ 14874 h 15534"/>
                <a:gd name="T40" fmla="*/ 11211 w 12286"/>
                <a:gd name="T41" fmla="*/ 13995 h 15534"/>
                <a:gd name="T42" fmla="*/ 11064 w 12286"/>
                <a:gd name="T43" fmla="*/ 13702 h 15534"/>
                <a:gd name="T44" fmla="*/ 11040 w 12286"/>
                <a:gd name="T45" fmla="*/ 13556 h 15534"/>
                <a:gd name="T46" fmla="*/ 11284 w 12286"/>
                <a:gd name="T47" fmla="*/ 13458 h 15534"/>
                <a:gd name="T48" fmla="*/ 11455 w 12286"/>
                <a:gd name="T49" fmla="*/ 13263 h 15534"/>
                <a:gd name="T50" fmla="*/ 11577 w 12286"/>
                <a:gd name="T51" fmla="*/ 12994 h 15534"/>
                <a:gd name="T52" fmla="*/ 11675 w 12286"/>
                <a:gd name="T53" fmla="*/ 11993 h 15534"/>
                <a:gd name="T54" fmla="*/ 11675 w 12286"/>
                <a:gd name="T55" fmla="*/ 11773 h 15534"/>
                <a:gd name="T56" fmla="*/ 11602 w 12286"/>
                <a:gd name="T57" fmla="*/ 11553 h 15534"/>
                <a:gd name="T58" fmla="*/ 11406 w 12286"/>
                <a:gd name="T59" fmla="*/ 11309 h 15534"/>
                <a:gd name="T60" fmla="*/ 11455 w 12286"/>
                <a:gd name="T61" fmla="*/ 11211 h 15534"/>
                <a:gd name="T62" fmla="*/ 11651 w 12286"/>
                <a:gd name="T63" fmla="*/ 11089 h 15534"/>
                <a:gd name="T64" fmla="*/ 11822 w 12286"/>
                <a:gd name="T65" fmla="*/ 10893 h 15534"/>
                <a:gd name="T66" fmla="*/ 11919 w 12286"/>
                <a:gd name="T67" fmla="*/ 10674 h 15534"/>
                <a:gd name="T68" fmla="*/ 12017 w 12286"/>
                <a:gd name="T69" fmla="*/ 9672 h 15534"/>
                <a:gd name="T70" fmla="*/ 12017 w 12286"/>
                <a:gd name="T71" fmla="*/ 9428 h 15534"/>
                <a:gd name="T72" fmla="*/ 11944 w 12286"/>
                <a:gd name="T73" fmla="*/ 9208 h 15534"/>
                <a:gd name="T74" fmla="*/ 11822 w 12286"/>
                <a:gd name="T75" fmla="*/ 9037 h 15534"/>
                <a:gd name="T76" fmla="*/ 11651 w 12286"/>
                <a:gd name="T77" fmla="*/ 8891 h 15534"/>
                <a:gd name="T78" fmla="*/ 11846 w 12286"/>
                <a:gd name="T79" fmla="*/ 8793 h 15534"/>
                <a:gd name="T80" fmla="*/ 12017 w 12286"/>
                <a:gd name="T81" fmla="*/ 8647 h 15534"/>
                <a:gd name="T82" fmla="*/ 12139 w 12286"/>
                <a:gd name="T83" fmla="*/ 8451 h 15534"/>
                <a:gd name="T84" fmla="*/ 12188 w 12286"/>
                <a:gd name="T85" fmla="*/ 8207 h 15534"/>
                <a:gd name="T86" fmla="*/ 12261 w 12286"/>
                <a:gd name="T87" fmla="*/ 7206 h 15534"/>
                <a:gd name="T88" fmla="*/ 12188 w 12286"/>
                <a:gd name="T89" fmla="*/ 6986 h 15534"/>
                <a:gd name="T90" fmla="*/ 12066 w 12286"/>
                <a:gd name="T91" fmla="*/ 6790 h 15534"/>
                <a:gd name="T92" fmla="*/ 11748 w 12286"/>
                <a:gd name="T93" fmla="*/ 6571 h 15534"/>
                <a:gd name="T94" fmla="*/ 11211 w 12286"/>
                <a:gd name="T95" fmla="*/ 6351 h 15534"/>
                <a:gd name="T96" fmla="*/ 10576 w 12286"/>
                <a:gd name="T97" fmla="*/ 6229 h 15534"/>
                <a:gd name="T98" fmla="*/ 8842 w 12286"/>
                <a:gd name="T99" fmla="*/ 6033 h 15534"/>
                <a:gd name="T100" fmla="*/ 6326 w 12286"/>
                <a:gd name="T101" fmla="*/ 5887 h 15534"/>
                <a:gd name="T102" fmla="*/ 6644 w 12286"/>
                <a:gd name="T103" fmla="*/ 5252 h 15534"/>
                <a:gd name="T104" fmla="*/ 6888 w 12286"/>
                <a:gd name="T105" fmla="*/ 4495 h 15534"/>
                <a:gd name="T106" fmla="*/ 7083 w 12286"/>
                <a:gd name="T107" fmla="*/ 3689 h 15534"/>
                <a:gd name="T108" fmla="*/ 7254 w 12286"/>
                <a:gd name="T109" fmla="*/ 2150 h 15534"/>
                <a:gd name="T110" fmla="*/ 7303 w 12286"/>
                <a:gd name="T111" fmla="*/ 978 h 15534"/>
                <a:gd name="T112" fmla="*/ 7230 w 12286"/>
                <a:gd name="T113" fmla="*/ 611 h 15534"/>
                <a:gd name="T114" fmla="*/ 7035 w 12286"/>
                <a:gd name="T115" fmla="*/ 318 h 15534"/>
                <a:gd name="T116" fmla="*/ 6717 w 12286"/>
                <a:gd name="T117" fmla="*/ 98 h 15534"/>
                <a:gd name="T118" fmla="*/ 6326 w 12286"/>
                <a:gd name="T119" fmla="*/ 1 h 15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252;p8">
            <a:extLst>
              <a:ext uri="{FF2B5EF4-FFF2-40B4-BE49-F238E27FC236}">
                <a16:creationId xmlns:a16="http://schemas.microsoft.com/office/drawing/2014/main" id="{1E2B5973-2C2D-2540-96FD-DE5810176A0F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6423 w 11870"/>
              <a:gd name="T1" fmla="*/ 1002 h 20565"/>
              <a:gd name="T2" fmla="*/ 6570 w 11870"/>
              <a:gd name="T3" fmla="*/ 1148 h 20565"/>
              <a:gd name="T4" fmla="*/ 6570 w 11870"/>
              <a:gd name="T5" fmla="*/ 1368 h 20565"/>
              <a:gd name="T6" fmla="*/ 6423 w 11870"/>
              <a:gd name="T7" fmla="*/ 1515 h 20565"/>
              <a:gd name="T8" fmla="*/ 5569 w 11870"/>
              <a:gd name="T9" fmla="*/ 1539 h 20565"/>
              <a:gd name="T10" fmla="*/ 5373 w 11870"/>
              <a:gd name="T11" fmla="*/ 1466 h 20565"/>
              <a:gd name="T12" fmla="*/ 5276 w 11870"/>
              <a:gd name="T13" fmla="*/ 1270 h 20565"/>
              <a:gd name="T14" fmla="*/ 5373 w 11870"/>
              <a:gd name="T15" fmla="*/ 1075 h 20565"/>
              <a:gd name="T16" fmla="*/ 5569 w 11870"/>
              <a:gd name="T17" fmla="*/ 977 h 20565"/>
              <a:gd name="T18" fmla="*/ 10575 w 11870"/>
              <a:gd name="T19" fmla="*/ 2565 h 20565"/>
              <a:gd name="T20" fmla="*/ 1295 w 11870"/>
              <a:gd name="T21" fmla="*/ 16706 h 20565"/>
              <a:gd name="T22" fmla="*/ 10575 w 11870"/>
              <a:gd name="T23" fmla="*/ 2565 h 20565"/>
              <a:gd name="T24" fmla="*/ 6106 w 11870"/>
              <a:gd name="T25" fmla="*/ 17805 h 20565"/>
              <a:gd name="T26" fmla="*/ 6423 w 11870"/>
              <a:gd name="T27" fmla="*/ 17927 h 20565"/>
              <a:gd name="T28" fmla="*/ 6643 w 11870"/>
              <a:gd name="T29" fmla="*/ 18147 h 20565"/>
              <a:gd name="T30" fmla="*/ 6765 w 11870"/>
              <a:gd name="T31" fmla="*/ 18464 h 20565"/>
              <a:gd name="T32" fmla="*/ 6765 w 11870"/>
              <a:gd name="T33" fmla="*/ 18806 h 20565"/>
              <a:gd name="T34" fmla="*/ 6643 w 11870"/>
              <a:gd name="T35" fmla="*/ 19124 h 20565"/>
              <a:gd name="T36" fmla="*/ 6423 w 11870"/>
              <a:gd name="T37" fmla="*/ 19343 h 20565"/>
              <a:gd name="T38" fmla="*/ 6106 w 11870"/>
              <a:gd name="T39" fmla="*/ 19465 h 20565"/>
              <a:gd name="T40" fmla="*/ 5764 w 11870"/>
              <a:gd name="T41" fmla="*/ 19465 h 20565"/>
              <a:gd name="T42" fmla="*/ 5446 w 11870"/>
              <a:gd name="T43" fmla="*/ 19343 h 20565"/>
              <a:gd name="T44" fmla="*/ 5227 w 11870"/>
              <a:gd name="T45" fmla="*/ 19124 h 20565"/>
              <a:gd name="T46" fmla="*/ 5105 w 11870"/>
              <a:gd name="T47" fmla="*/ 18806 h 20565"/>
              <a:gd name="T48" fmla="*/ 5105 w 11870"/>
              <a:gd name="T49" fmla="*/ 18464 h 20565"/>
              <a:gd name="T50" fmla="*/ 5227 w 11870"/>
              <a:gd name="T51" fmla="*/ 18147 h 20565"/>
              <a:gd name="T52" fmla="*/ 5446 w 11870"/>
              <a:gd name="T53" fmla="*/ 17927 h 20565"/>
              <a:gd name="T54" fmla="*/ 5764 w 11870"/>
              <a:gd name="T55" fmla="*/ 17805 h 20565"/>
              <a:gd name="T56" fmla="*/ 1295 w 11870"/>
              <a:gd name="T57" fmla="*/ 0 h 20565"/>
              <a:gd name="T58" fmla="*/ 782 w 11870"/>
              <a:gd name="T59" fmla="*/ 98 h 20565"/>
              <a:gd name="T60" fmla="*/ 366 w 11870"/>
              <a:gd name="T61" fmla="*/ 367 h 20565"/>
              <a:gd name="T62" fmla="*/ 98 w 11870"/>
              <a:gd name="T63" fmla="*/ 782 h 20565"/>
              <a:gd name="T64" fmla="*/ 0 w 11870"/>
              <a:gd name="T65" fmla="*/ 1295 h 20565"/>
              <a:gd name="T66" fmla="*/ 25 w 11870"/>
              <a:gd name="T67" fmla="*/ 19539 h 20565"/>
              <a:gd name="T68" fmla="*/ 220 w 11870"/>
              <a:gd name="T69" fmla="*/ 20003 h 20565"/>
              <a:gd name="T70" fmla="*/ 562 w 11870"/>
              <a:gd name="T71" fmla="*/ 20345 h 20565"/>
              <a:gd name="T72" fmla="*/ 1026 w 11870"/>
              <a:gd name="T73" fmla="*/ 20540 h 20565"/>
              <a:gd name="T74" fmla="*/ 10575 w 11870"/>
              <a:gd name="T75" fmla="*/ 20565 h 20565"/>
              <a:gd name="T76" fmla="*/ 11088 w 11870"/>
              <a:gd name="T77" fmla="*/ 20467 h 20565"/>
              <a:gd name="T78" fmla="*/ 11503 w 11870"/>
              <a:gd name="T79" fmla="*/ 20198 h 20565"/>
              <a:gd name="T80" fmla="*/ 11772 w 11870"/>
              <a:gd name="T81" fmla="*/ 19783 h 20565"/>
              <a:gd name="T82" fmla="*/ 11870 w 11870"/>
              <a:gd name="T83" fmla="*/ 19270 h 20565"/>
              <a:gd name="T84" fmla="*/ 11845 w 11870"/>
              <a:gd name="T85" fmla="*/ 1026 h 20565"/>
              <a:gd name="T86" fmla="*/ 11650 w 11870"/>
              <a:gd name="T87" fmla="*/ 562 h 20565"/>
              <a:gd name="T88" fmla="*/ 11308 w 11870"/>
              <a:gd name="T89" fmla="*/ 220 h 20565"/>
              <a:gd name="T90" fmla="*/ 10844 w 11870"/>
              <a:gd name="T91" fmla="*/ 25 h 20565"/>
              <a:gd name="T92" fmla="*/ 1295 w 11870"/>
              <a:gd name="T93" fmla="*/ 0 h 20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253;p8">
            <a:extLst>
              <a:ext uri="{FF2B5EF4-FFF2-40B4-BE49-F238E27FC236}">
                <a16:creationId xmlns:a16="http://schemas.microsoft.com/office/drawing/2014/main" id="{546443D5-9EAB-BE45-8B35-00F17B7017A8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4" name="Google Shape;254;p8">
              <a:extLst>
                <a:ext uri="{FF2B5EF4-FFF2-40B4-BE49-F238E27FC236}">
                  <a16:creationId xmlns:a16="http://schemas.microsoft.com/office/drawing/2014/main" id="{5F15BFB1-43DA-7649-8CB9-647CD3393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4092 w 4092"/>
                <a:gd name="T1" fmla="*/ 902 h 902"/>
                <a:gd name="T2" fmla="*/ 4092 w 4092"/>
                <a:gd name="T3" fmla="*/ 1 h 902"/>
                <a:gd name="T4" fmla="*/ 0 w 4092"/>
                <a:gd name="T5" fmla="*/ 1 h 902"/>
                <a:gd name="T6" fmla="*/ 0 w 4092"/>
                <a:gd name="T7" fmla="*/ 902 h 902"/>
                <a:gd name="T8" fmla="*/ 4092 w 4092"/>
                <a:gd name="T9" fmla="*/ 902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55;p8">
              <a:extLst>
                <a:ext uri="{FF2B5EF4-FFF2-40B4-BE49-F238E27FC236}">
                  <a16:creationId xmlns:a16="http://schemas.microsoft.com/office/drawing/2014/main" id="{10B6D582-A8DF-5146-8BC0-BE8C68209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4092 w 4092"/>
                <a:gd name="T1" fmla="*/ 901 h 902"/>
                <a:gd name="T2" fmla="*/ 4092 w 4092"/>
                <a:gd name="T3" fmla="*/ 0 h 902"/>
                <a:gd name="T4" fmla="*/ 0 w 4092"/>
                <a:gd name="T5" fmla="*/ 0 h 902"/>
                <a:gd name="T6" fmla="*/ 0 w 4092"/>
                <a:gd name="T7" fmla="*/ 901 h 902"/>
                <a:gd name="T8" fmla="*/ 4092 w 4092"/>
                <a:gd name="T9" fmla="*/ 901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56;p8">
              <a:extLst>
                <a:ext uri="{FF2B5EF4-FFF2-40B4-BE49-F238E27FC236}">
                  <a16:creationId xmlns:a16="http://schemas.microsoft.com/office/drawing/2014/main" id="{C888A3BE-FA65-0F47-9F03-67C6379DC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1 h 1195"/>
                <a:gd name="T2" fmla="*/ 0 w 4092"/>
                <a:gd name="T3" fmla="*/ 171 h 1195"/>
                <a:gd name="T4" fmla="*/ 0 w 4092"/>
                <a:gd name="T5" fmla="*/ 171 h 1195"/>
                <a:gd name="T6" fmla="*/ 24 w 4092"/>
                <a:gd name="T7" fmla="*/ 318 h 1195"/>
                <a:gd name="T8" fmla="*/ 98 w 4092"/>
                <a:gd name="T9" fmla="*/ 464 h 1195"/>
                <a:gd name="T10" fmla="*/ 195 w 4092"/>
                <a:gd name="T11" fmla="*/ 585 h 1195"/>
                <a:gd name="T12" fmla="*/ 341 w 4092"/>
                <a:gd name="T13" fmla="*/ 659 h 1195"/>
                <a:gd name="T14" fmla="*/ 1875 w 4092"/>
                <a:gd name="T15" fmla="*/ 1170 h 1195"/>
                <a:gd name="T16" fmla="*/ 1875 w 4092"/>
                <a:gd name="T17" fmla="*/ 1170 h 1195"/>
                <a:gd name="T18" fmla="*/ 2046 w 4092"/>
                <a:gd name="T19" fmla="*/ 1194 h 1195"/>
                <a:gd name="T20" fmla="*/ 2046 w 4092"/>
                <a:gd name="T21" fmla="*/ 1194 h 1195"/>
                <a:gd name="T22" fmla="*/ 2216 w 4092"/>
                <a:gd name="T23" fmla="*/ 1170 h 1195"/>
                <a:gd name="T24" fmla="*/ 3751 w 4092"/>
                <a:gd name="T25" fmla="*/ 659 h 1195"/>
                <a:gd name="T26" fmla="*/ 3751 w 4092"/>
                <a:gd name="T27" fmla="*/ 659 h 1195"/>
                <a:gd name="T28" fmla="*/ 3897 w 4092"/>
                <a:gd name="T29" fmla="*/ 585 h 1195"/>
                <a:gd name="T30" fmla="*/ 3994 w 4092"/>
                <a:gd name="T31" fmla="*/ 464 h 1195"/>
                <a:gd name="T32" fmla="*/ 4067 w 4092"/>
                <a:gd name="T33" fmla="*/ 318 h 1195"/>
                <a:gd name="T34" fmla="*/ 4092 w 4092"/>
                <a:gd name="T35" fmla="*/ 171 h 1195"/>
                <a:gd name="T36" fmla="*/ 4092 w 4092"/>
                <a:gd name="T37" fmla="*/ 1 h 1195"/>
                <a:gd name="T38" fmla="*/ 0 w 4092"/>
                <a:gd name="T39" fmla="*/ 1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57;p8">
              <a:extLst>
                <a:ext uri="{FF2B5EF4-FFF2-40B4-BE49-F238E27FC236}">
                  <a16:creationId xmlns:a16="http://schemas.microsoft.com/office/drawing/2014/main" id="{3C3EBBDF-C175-DB45-8EAC-50676856C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1413 w 1414"/>
                <a:gd name="T1" fmla="*/ 6674 h 6675"/>
                <a:gd name="T2" fmla="*/ 1413 w 1414"/>
                <a:gd name="T3" fmla="*/ 6674 h 6675"/>
                <a:gd name="T4" fmla="*/ 585 w 1414"/>
                <a:gd name="T5" fmla="*/ 2850 h 6675"/>
                <a:gd name="T6" fmla="*/ 1 w 1414"/>
                <a:gd name="T7" fmla="*/ 1 h 6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8;p8">
              <a:extLst>
                <a:ext uri="{FF2B5EF4-FFF2-40B4-BE49-F238E27FC236}">
                  <a16:creationId xmlns:a16="http://schemas.microsoft.com/office/drawing/2014/main" id="{69B06461-D53C-7948-B0A7-344378DAC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7185 w 10278"/>
                <a:gd name="T1" fmla="*/ 12300 h 12301"/>
                <a:gd name="T2" fmla="*/ 7477 w 10278"/>
                <a:gd name="T3" fmla="*/ 11253 h 12301"/>
                <a:gd name="T4" fmla="*/ 7891 w 10278"/>
                <a:gd name="T5" fmla="*/ 10327 h 12301"/>
                <a:gd name="T6" fmla="*/ 8378 w 10278"/>
                <a:gd name="T7" fmla="*/ 9499 h 12301"/>
                <a:gd name="T8" fmla="*/ 9182 w 10278"/>
                <a:gd name="T9" fmla="*/ 8330 h 12301"/>
                <a:gd name="T10" fmla="*/ 9645 w 10278"/>
                <a:gd name="T11" fmla="*/ 7551 h 12301"/>
                <a:gd name="T12" fmla="*/ 10034 w 10278"/>
                <a:gd name="T13" fmla="*/ 6674 h 12301"/>
                <a:gd name="T14" fmla="*/ 10229 w 10278"/>
                <a:gd name="T15" fmla="*/ 5676 h 12301"/>
                <a:gd name="T16" fmla="*/ 10278 w 10278"/>
                <a:gd name="T17" fmla="*/ 5140 h 12301"/>
                <a:gd name="T18" fmla="*/ 10229 w 10278"/>
                <a:gd name="T19" fmla="*/ 4604 h 12301"/>
                <a:gd name="T20" fmla="*/ 10034 w 10278"/>
                <a:gd name="T21" fmla="*/ 3605 h 12301"/>
                <a:gd name="T22" fmla="*/ 9645 w 10278"/>
                <a:gd name="T23" fmla="*/ 2680 h 12301"/>
                <a:gd name="T24" fmla="*/ 9084 w 10278"/>
                <a:gd name="T25" fmla="*/ 1876 h 12301"/>
                <a:gd name="T26" fmla="*/ 8402 w 10278"/>
                <a:gd name="T27" fmla="*/ 1170 h 12301"/>
                <a:gd name="T28" fmla="*/ 7574 w 10278"/>
                <a:gd name="T29" fmla="*/ 634 h 12301"/>
                <a:gd name="T30" fmla="*/ 6673 w 10278"/>
                <a:gd name="T31" fmla="*/ 244 h 12301"/>
                <a:gd name="T32" fmla="*/ 5675 w 10278"/>
                <a:gd name="T33" fmla="*/ 25 h 12301"/>
                <a:gd name="T34" fmla="*/ 5139 w 10278"/>
                <a:gd name="T35" fmla="*/ 1 h 12301"/>
                <a:gd name="T36" fmla="*/ 4116 w 10278"/>
                <a:gd name="T37" fmla="*/ 98 h 12301"/>
                <a:gd name="T38" fmla="*/ 3142 w 10278"/>
                <a:gd name="T39" fmla="*/ 415 h 12301"/>
                <a:gd name="T40" fmla="*/ 2265 w 10278"/>
                <a:gd name="T41" fmla="*/ 878 h 12301"/>
                <a:gd name="T42" fmla="*/ 1510 w 10278"/>
                <a:gd name="T43" fmla="*/ 1511 h 12301"/>
                <a:gd name="T44" fmla="*/ 877 w 10278"/>
                <a:gd name="T45" fmla="*/ 2266 h 12301"/>
                <a:gd name="T46" fmla="*/ 414 w 10278"/>
                <a:gd name="T47" fmla="*/ 3143 h 12301"/>
                <a:gd name="T48" fmla="*/ 122 w 10278"/>
                <a:gd name="T49" fmla="*/ 4093 h 12301"/>
                <a:gd name="T50" fmla="*/ 0 w 10278"/>
                <a:gd name="T51" fmla="*/ 5140 h 12301"/>
                <a:gd name="T52" fmla="*/ 24 w 10278"/>
                <a:gd name="T53" fmla="*/ 5408 h 12301"/>
                <a:gd name="T54" fmla="*/ 122 w 10278"/>
                <a:gd name="T55" fmla="*/ 6187 h 12301"/>
                <a:gd name="T56" fmla="*/ 414 w 10278"/>
                <a:gd name="T57" fmla="*/ 7113 h 12301"/>
                <a:gd name="T58" fmla="*/ 852 w 10278"/>
                <a:gd name="T59" fmla="*/ 7941 h 12301"/>
                <a:gd name="T60" fmla="*/ 1364 w 10278"/>
                <a:gd name="T61" fmla="*/ 8720 h 12301"/>
                <a:gd name="T62" fmla="*/ 2143 w 10278"/>
                <a:gd name="T63" fmla="*/ 9913 h 12301"/>
                <a:gd name="T64" fmla="*/ 2606 w 10278"/>
                <a:gd name="T65" fmla="*/ 10766 h 12301"/>
                <a:gd name="T66" fmla="*/ 2971 w 10278"/>
                <a:gd name="T67" fmla="*/ 11764 h 12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59;p8">
              <a:extLst>
                <a:ext uri="{FF2B5EF4-FFF2-40B4-BE49-F238E27FC236}">
                  <a16:creationId xmlns:a16="http://schemas.microsoft.com/office/drawing/2014/main" id="{93FCB722-80B9-6C4C-941A-928FAAA6B4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1413 w 1414"/>
                <a:gd name="T1" fmla="*/ 1 h 6675"/>
                <a:gd name="T2" fmla="*/ 1413 w 1414"/>
                <a:gd name="T3" fmla="*/ 1 h 6675"/>
                <a:gd name="T4" fmla="*/ 829 w 1414"/>
                <a:gd name="T5" fmla="*/ 2850 h 6675"/>
                <a:gd name="T6" fmla="*/ 1 w 1414"/>
                <a:gd name="T7" fmla="*/ 6674 h 6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60;p8">
              <a:extLst>
                <a:ext uri="{FF2B5EF4-FFF2-40B4-BE49-F238E27FC236}">
                  <a16:creationId xmlns:a16="http://schemas.microsoft.com/office/drawing/2014/main" id="{65A0815D-4BF6-CA48-8F49-CA8B3A61F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1 w 3606"/>
                <a:gd name="T1" fmla="*/ 73 h 780"/>
                <a:gd name="T2" fmla="*/ 829 w 3606"/>
                <a:gd name="T3" fmla="*/ 780 h 780"/>
                <a:gd name="T4" fmla="*/ 1657 w 3606"/>
                <a:gd name="T5" fmla="*/ 73 h 780"/>
                <a:gd name="T6" fmla="*/ 1657 w 3606"/>
                <a:gd name="T7" fmla="*/ 73 h 780"/>
                <a:gd name="T8" fmla="*/ 1730 w 3606"/>
                <a:gd name="T9" fmla="*/ 25 h 780"/>
                <a:gd name="T10" fmla="*/ 1803 w 3606"/>
                <a:gd name="T11" fmla="*/ 0 h 780"/>
                <a:gd name="T12" fmla="*/ 1876 w 3606"/>
                <a:gd name="T13" fmla="*/ 25 h 780"/>
                <a:gd name="T14" fmla="*/ 1949 w 3606"/>
                <a:gd name="T15" fmla="*/ 73 h 780"/>
                <a:gd name="T16" fmla="*/ 2777 w 3606"/>
                <a:gd name="T17" fmla="*/ 780 h 780"/>
                <a:gd name="T18" fmla="*/ 3605 w 3606"/>
                <a:gd name="T19" fmla="*/ 73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61;p8">
              <a:extLst>
                <a:ext uri="{FF2B5EF4-FFF2-40B4-BE49-F238E27FC236}">
                  <a16:creationId xmlns:a16="http://schemas.microsoft.com/office/drawing/2014/main" id="{5F546A5A-F943-6F48-8FC4-FFA2032FC0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1 h 1"/>
                <a:gd name="T2" fmla="*/ 4092 w 4092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262;p8">
            <a:extLst>
              <a:ext uri="{FF2B5EF4-FFF2-40B4-BE49-F238E27FC236}">
                <a16:creationId xmlns:a16="http://schemas.microsoft.com/office/drawing/2014/main" id="{23258137-0FBF-5B49-8E45-77A6CF7677B4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3" name="Google Shape;263;p8">
              <a:extLst>
                <a:ext uri="{FF2B5EF4-FFF2-40B4-BE49-F238E27FC236}">
                  <a16:creationId xmlns:a16="http://schemas.microsoft.com/office/drawing/2014/main" id="{F4B31023-9CEC-4647-B531-DAF3AEAA7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6284 w 12592"/>
                <a:gd name="T1" fmla="*/ 1 h 12593"/>
                <a:gd name="T2" fmla="*/ 5651 w 12592"/>
                <a:gd name="T3" fmla="*/ 49 h 12593"/>
                <a:gd name="T4" fmla="*/ 5017 w 12592"/>
                <a:gd name="T5" fmla="*/ 147 h 12593"/>
                <a:gd name="T6" fmla="*/ 4433 w 12592"/>
                <a:gd name="T7" fmla="*/ 293 h 12593"/>
                <a:gd name="T8" fmla="*/ 3848 w 12592"/>
                <a:gd name="T9" fmla="*/ 512 h 12593"/>
                <a:gd name="T10" fmla="*/ 3288 w 12592"/>
                <a:gd name="T11" fmla="*/ 780 h 12593"/>
                <a:gd name="T12" fmla="*/ 2777 w 12592"/>
                <a:gd name="T13" fmla="*/ 1072 h 12593"/>
                <a:gd name="T14" fmla="*/ 1851 w 12592"/>
                <a:gd name="T15" fmla="*/ 1852 h 12593"/>
                <a:gd name="T16" fmla="*/ 1072 w 12592"/>
                <a:gd name="T17" fmla="*/ 2777 h 12593"/>
                <a:gd name="T18" fmla="*/ 755 w 12592"/>
                <a:gd name="T19" fmla="*/ 3313 h 12593"/>
                <a:gd name="T20" fmla="*/ 487 w 12592"/>
                <a:gd name="T21" fmla="*/ 3849 h 12593"/>
                <a:gd name="T22" fmla="*/ 292 w 12592"/>
                <a:gd name="T23" fmla="*/ 4433 h 12593"/>
                <a:gd name="T24" fmla="*/ 122 w 12592"/>
                <a:gd name="T25" fmla="*/ 5042 h 12593"/>
                <a:gd name="T26" fmla="*/ 25 w 12592"/>
                <a:gd name="T27" fmla="*/ 5651 h 12593"/>
                <a:gd name="T28" fmla="*/ 0 w 12592"/>
                <a:gd name="T29" fmla="*/ 6308 h 12593"/>
                <a:gd name="T30" fmla="*/ 0 w 12592"/>
                <a:gd name="T31" fmla="*/ 6625 h 12593"/>
                <a:gd name="T32" fmla="*/ 73 w 12592"/>
                <a:gd name="T33" fmla="*/ 7258 h 12593"/>
                <a:gd name="T34" fmla="*/ 195 w 12592"/>
                <a:gd name="T35" fmla="*/ 7867 h 12593"/>
                <a:gd name="T36" fmla="*/ 390 w 12592"/>
                <a:gd name="T37" fmla="*/ 8476 h 12593"/>
                <a:gd name="T38" fmla="*/ 609 w 12592"/>
                <a:gd name="T39" fmla="*/ 9036 h 12593"/>
                <a:gd name="T40" fmla="*/ 901 w 12592"/>
                <a:gd name="T41" fmla="*/ 9572 h 12593"/>
                <a:gd name="T42" fmla="*/ 1437 w 12592"/>
                <a:gd name="T43" fmla="*/ 10303 h 12593"/>
                <a:gd name="T44" fmla="*/ 2290 w 12592"/>
                <a:gd name="T45" fmla="*/ 11155 h 12593"/>
                <a:gd name="T46" fmla="*/ 3020 w 12592"/>
                <a:gd name="T47" fmla="*/ 11691 h 12593"/>
                <a:gd name="T48" fmla="*/ 3556 w 12592"/>
                <a:gd name="T49" fmla="*/ 11983 h 12593"/>
                <a:gd name="T50" fmla="*/ 4141 w 12592"/>
                <a:gd name="T51" fmla="*/ 12202 h 12593"/>
                <a:gd name="T52" fmla="*/ 4725 w 12592"/>
                <a:gd name="T53" fmla="*/ 12397 h 12593"/>
                <a:gd name="T54" fmla="*/ 5334 w 12592"/>
                <a:gd name="T55" fmla="*/ 12519 h 12593"/>
                <a:gd name="T56" fmla="*/ 5967 w 12592"/>
                <a:gd name="T57" fmla="*/ 12592 h 12593"/>
                <a:gd name="T58" fmla="*/ 6284 w 12592"/>
                <a:gd name="T59" fmla="*/ 12592 h 12593"/>
                <a:gd name="T60" fmla="*/ 6941 w 12592"/>
                <a:gd name="T61" fmla="*/ 12568 h 12593"/>
                <a:gd name="T62" fmla="*/ 7550 w 12592"/>
                <a:gd name="T63" fmla="*/ 12470 h 12593"/>
                <a:gd name="T64" fmla="*/ 8159 w 12592"/>
                <a:gd name="T65" fmla="*/ 12300 h 12593"/>
                <a:gd name="T66" fmla="*/ 8744 w 12592"/>
                <a:gd name="T67" fmla="*/ 12105 h 12593"/>
                <a:gd name="T68" fmla="*/ 9279 w 12592"/>
                <a:gd name="T69" fmla="*/ 11837 h 12593"/>
                <a:gd name="T70" fmla="*/ 9815 w 12592"/>
                <a:gd name="T71" fmla="*/ 11520 h 12593"/>
                <a:gd name="T72" fmla="*/ 10741 w 12592"/>
                <a:gd name="T73" fmla="*/ 10741 h 12593"/>
                <a:gd name="T74" fmla="*/ 11520 w 12592"/>
                <a:gd name="T75" fmla="*/ 9816 h 12593"/>
                <a:gd name="T76" fmla="*/ 11812 w 12592"/>
                <a:gd name="T77" fmla="*/ 9304 h 12593"/>
                <a:gd name="T78" fmla="*/ 12080 w 12592"/>
                <a:gd name="T79" fmla="*/ 8744 h 12593"/>
                <a:gd name="T80" fmla="*/ 12299 w 12592"/>
                <a:gd name="T81" fmla="*/ 8184 h 12593"/>
                <a:gd name="T82" fmla="*/ 12446 w 12592"/>
                <a:gd name="T83" fmla="*/ 7575 h 12593"/>
                <a:gd name="T84" fmla="*/ 12543 w 12592"/>
                <a:gd name="T85" fmla="*/ 6942 h 12593"/>
                <a:gd name="T86" fmla="*/ 12592 w 12592"/>
                <a:gd name="T87" fmla="*/ 6308 h 12593"/>
                <a:gd name="T88" fmla="*/ 12567 w 12592"/>
                <a:gd name="T89" fmla="*/ 5968 h 12593"/>
                <a:gd name="T90" fmla="*/ 12519 w 12592"/>
                <a:gd name="T91" fmla="*/ 5334 h 12593"/>
                <a:gd name="T92" fmla="*/ 12397 w 12592"/>
                <a:gd name="T93" fmla="*/ 4725 h 12593"/>
                <a:gd name="T94" fmla="*/ 12202 w 12592"/>
                <a:gd name="T95" fmla="*/ 4141 h 12593"/>
                <a:gd name="T96" fmla="*/ 11958 w 12592"/>
                <a:gd name="T97" fmla="*/ 3581 h 12593"/>
                <a:gd name="T98" fmla="*/ 11666 w 12592"/>
                <a:gd name="T99" fmla="*/ 3045 h 12593"/>
                <a:gd name="T100" fmla="*/ 11155 w 12592"/>
                <a:gd name="T101" fmla="*/ 2290 h 12593"/>
                <a:gd name="T102" fmla="*/ 10302 w 12592"/>
                <a:gd name="T103" fmla="*/ 1437 h 12593"/>
                <a:gd name="T104" fmla="*/ 9547 w 12592"/>
                <a:gd name="T105" fmla="*/ 926 h 12593"/>
                <a:gd name="T106" fmla="*/ 9012 w 12592"/>
                <a:gd name="T107" fmla="*/ 634 h 12593"/>
                <a:gd name="T108" fmla="*/ 8451 w 12592"/>
                <a:gd name="T109" fmla="*/ 390 h 12593"/>
                <a:gd name="T110" fmla="*/ 7867 w 12592"/>
                <a:gd name="T111" fmla="*/ 220 h 12593"/>
                <a:gd name="T112" fmla="*/ 7258 w 12592"/>
                <a:gd name="T113" fmla="*/ 74 h 12593"/>
                <a:gd name="T114" fmla="*/ 6625 w 12592"/>
                <a:gd name="T115" fmla="*/ 25 h 12593"/>
                <a:gd name="T116" fmla="*/ 6284 w 12592"/>
                <a:gd name="T117" fmla="*/ 1 h 12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264;p8">
              <a:extLst>
                <a:ext uri="{FF2B5EF4-FFF2-40B4-BE49-F238E27FC236}">
                  <a16:creationId xmlns:a16="http://schemas.microsoft.com/office/drawing/2014/main" id="{09193237-68ED-454C-8054-30654A0F4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4823 w 9670"/>
                <a:gd name="T1" fmla="*/ 1 h 9670"/>
                <a:gd name="T2" fmla="*/ 3849 w 9670"/>
                <a:gd name="T3" fmla="*/ 98 h 9670"/>
                <a:gd name="T4" fmla="*/ 2947 w 9670"/>
                <a:gd name="T5" fmla="*/ 391 h 9670"/>
                <a:gd name="T6" fmla="*/ 2144 w 9670"/>
                <a:gd name="T7" fmla="*/ 829 h 9670"/>
                <a:gd name="T8" fmla="*/ 1413 w 9670"/>
                <a:gd name="T9" fmla="*/ 1438 h 9670"/>
                <a:gd name="T10" fmla="*/ 829 w 9670"/>
                <a:gd name="T11" fmla="*/ 2144 h 9670"/>
                <a:gd name="T12" fmla="*/ 390 w 9670"/>
                <a:gd name="T13" fmla="*/ 2972 h 9670"/>
                <a:gd name="T14" fmla="*/ 98 w 9670"/>
                <a:gd name="T15" fmla="*/ 3873 h 9670"/>
                <a:gd name="T16" fmla="*/ 1 w 9670"/>
                <a:gd name="T17" fmla="*/ 4847 h 9670"/>
                <a:gd name="T18" fmla="*/ 25 w 9670"/>
                <a:gd name="T19" fmla="*/ 5335 h 9670"/>
                <a:gd name="T20" fmla="*/ 220 w 9670"/>
                <a:gd name="T21" fmla="*/ 6284 h 9670"/>
                <a:gd name="T22" fmla="*/ 585 w 9670"/>
                <a:gd name="T23" fmla="*/ 7137 h 9670"/>
                <a:gd name="T24" fmla="*/ 1096 w 9670"/>
                <a:gd name="T25" fmla="*/ 7916 h 9670"/>
                <a:gd name="T26" fmla="*/ 1754 w 9670"/>
                <a:gd name="T27" fmla="*/ 8574 h 9670"/>
                <a:gd name="T28" fmla="*/ 2533 w 9670"/>
                <a:gd name="T29" fmla="*/ 9085 h 9670"/>
                <a:gd name="T30" fmla="*/ 3386 w 9670"/>
                <a:gd name="T31" fmla="*/ 9451 h 9670"/>
                <a:gd name="T32" fmla="*/ 4336 w 9670"/>
                <a:gd name="T33" fmla="*/ 9645 h 9670"/>
                <a:gd name="T34" fmla="*/ 4823 w 9670"/>
                <a:gd name="T35" fmla="*/ 9670 h 9670"/>
                <a:gd name="T36" fmla="*/ 5797 w 9670"/>
                <a:gd name="T37" fmla="*/ 9572 h 9670"/>
                <a:gd name="T38" fmla="*/ 6698 w 9670"/>
                <a:gd name="T39" fmla="*/ 9280 h 9670"/>
                <a:gd name="T40" fmla="*/ 7526 w 9670"/>
                <a:gd name="T41" fmla="*/ 8842 h 9670"/>
                <a:gd name="T42" fmla="*/ 8232 w 9670"/>
                <a:gd name="T43" fmla="*/ 8257 h 9670"/>
                <a:gd name="T44" fmla="*/ 8841 w 9670"/>
                <a:gd name="T45" fmla="*/ 7527 h 9670"/>
                <a:gd name="T46" fmla="*/ 9280 w 9670"/>
                <a:gd name="T47" fmla="*/ 6723 h 9670"/>
                <a:gd name="T48" fmla="*/ 9572 w 9670"/>
                <a:gd name="T49" fmla="*/ 5822 h 9670"/>
                <a:gd name="T50" fmla="*/ 9669 w 9670"/>
                <a:gd name="T51" fmla="*/ 4847 h 9670"/>
                <a:gd name="T52" fmla="*/ 9645 w 9670"/>
                <a:gd name="T53" fmla="*/ 4336 h 9670"/>
                <a:gd name="T54" fmla="*/ 9450 w 9670"/>
                <a:gd name="T55" fmla="*/ 3411 h 9670"/>
                <a:gd name="T56" fmla="*/ 9085 w 9670"/>
                <a:gd name="T57" fmla="*/ 2534 h 9670"/>
                <a:gd name="T58" fmla="*/ 8549 w 9670"/>
                <a:gd name="T59" fmla="*/ 1779 h 9670"/>
                <a:gd name="T60" fmla="*/ 7892 w 9670"/>
                <a:gd name="T61" fmla="*/ 1121 h 9670"/>
                <a:gd name="T62" fmla="*/ 7136 w 9670"/>
                <a:gd name="T63" fmla="*/ 585 h 9670"/>
                <a:gd name="T64" fmla="*/ 6260 w 9670"/>
                <a:gd name="T65" fmla="*/ 220 h 9670"/>
                <a:gd name="T66" fmla="*/ 5334 w 9670"/>
                <a:gd name="T67" fmla="*/ 25 h 9670"/>
                <a:gd name="T68" fmla="*/ 4823 w 9670"/>
                <a:gd name="T69" fmla="*/ 1 h 9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265;p8">
              <a:extLst>
                <a:ext uri="{FF2B5EF4-FFF2-40B4-BE49-F238E27FC236}">
                  <a16:creationId xmlns:a16="http://schemas.microsoft.com/office/drawing/2014/main" id="{6DD836B4-0EC2-4647-9CE4-F82A507FB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3385 h 3386"/>
                <a:gd name="T2" fmla="*/ 0 w 3386"/>
                <a:gd name="T3" fmla="*/ 3385 h 3386"/>
                <a:gd name="T4" fmla="*/ 25 w 3386"/>
                <a:gd name="T5" fmla="*/ 3020 h 3386"/>
                <a:gd name="T6" fmla="*/ 74 w 3386"/>
                <a:gd name="T7" fmla="*/ 2704 h 3386"/>
                <a:gd name="T8" fmla="*/ 147 w 3386"/>
                <a:gd name="T9" fmla="*/ 2363 h 3386"/>
                <a:gd name="T10" fmla="*/ 268 w 3386"/>
                <a:gd name="T11" fmla="*/ 2070 h 3386"/>
                <a:gd name="T12" fmla="*/ 414 w 3386"/>
                <a:gd name="T13" fmla="*/ 1754 h 3386"/>
                <a:gd name="T14" fmla="*/ 585 w 3386"/>
                <a:gd name="T15" fmla="*/ 1486 h 3386"/>
                <a:gd name="T16" fmla="*/ 780 w 3386"/>
                <a:gd name="T17" fmla="*/ 1218 h 3386"/>
                <a:gd name="T18" fmla="*/ 999 w 3386"/>
                <a:gd name="T19" fmla="*/ 974 h 3386"/>
                <a:gd name="T20" fmla="*/ 1243 w 3386"/>
                <a:gd name="T21" fmla="*/ 755 h 3386"/>
                <a:gd name="T22" fmla="*/ 1510 w 3386"/>
                <a:gd name="T23" fmla="*/ 560 h 3386"/>
                <a:gd name="T24" fmla="*/ 1778 w 3386"/>
                <a:gd name="T25" fmla="*/ 390 h 3386"/>
                <a:gd name="T26" fmla="*/ 2071 w 3386"/>
                <a:gd name="T27" fmla="*/ 244 h 3386"/>
                <a:gd name="T28" fmla="*/ 2387 w 3386"/>
                <a:gd name="T29" fmla="*/ 146 h 3386"/>
                <a:gd name="T30" fmla="*/ 2704 w 3386"/>
                <a:gd name="T31" fmla="*/ 49 h 3386"/>
                <a:gd name="T32" fmla="*/ 3045 w 3386"/>
                <a:gd name="T33" fmla="*/ 0 h 3386"/>
                <a:gd name="T34" fmla="*/ 3386 w 3386"/>
                <a:gd name="T35" fmla="*/ 0 h 3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66;p8">
              <a:extLst>
                <a:ext uri="{FF2B5EF4-FFF2-40B4-BE49-F238E27FC236}">
                  <a16:creationId xmlns:a16="http://schemas.microsoft.com/office/drawing/2014/main" id="{CCFA9ABA-40A7-BA4E-B89E-33CB8367A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1024 h 6139"/>
                <a:gd name="T2" fmla="*/ 4969 w 6162"/>
                <a:gd name="T3" fmla="*/ 5992 h 6139"/>
                <a:gd name="T4" fmla="*/ 4969 w 6162"/>
                <a:gd name="T5" fmla="*/ 5992 h 6139"/>
                <a:gd name="T6" fmla="*/ 5042 w 6162"/>
                <a:gd name="T7" fmla="*/ 6041 h 6139"/>
                <a:gd name="T8" fmla="*/ 5115 w 6162"/>
                <a:gd name="T9" fmla="*/ 6090 h 6139"/>
                <a:gd name="T10" fmla="*/ 5212 w 6162"/>
                <a:gd name="T11" fmla="*/ 6114 h 6139"/>
                <a:gd name="T12" fmla="*/ 5310 w 6162"/>
                <a:gd name="T13" fmla="*/ 6138 h 6139"/>
                <a:gd name="T14" fmla="*/ 5407 w 6162"/>
                <a:gd name="T15" fmla="*/ 6114 h 6139"/>
                <a:gd name="T16" fmla="*/ 5480 w 6162"/>
                <a:gd name="T17" fmla="*/ 6090 h 6139"/>
                <a:gd name="T18" fmla="*/ 5577 w 6162"/>
                <a:gd name="T19" fmla="*/ 6041 h 6139"/>
                <a:gd name="T20" fmla="*/ 5651 w 6162"/>
                <a:gd name="T21" fmla="*/ 5992 h 6139"/>
                <a:gd name="T22" fmla="*/ 6016 w 6162"/>
                <a:gd name="T23" fmla="*/ 5627 h 6139"/>
                <a:gd name="T24" fmla="*/ 6016 w 6162"/>
                <a:gd name="T25" fmla="*/ 5627 h 6139"/>
                <a:gd name="T26" fmla="*/ 6089 w 6162"/>
                <a:gd name="T27" fmla="*/ 5554 h 6139"/>
                <a:gd name="T28" fmla="*/ 6138 w 6162"/>
                <a:gd name="T29" fmla="*/ 5456 h 6139"/>
                <a:gd name="T30" fmla="*/ 6162 w 6162"/>
                <a:gd name="T31" fmla="*/ 5359 h 6139"/>
                <a:gd name="T32" fmla="*/ 6162 w 6162"/>
                <a:gd name="T33" fmla="*/ 5286 h 6139"/>
                <a:gd name="T34" fmla="*/ 6162 w 6162"/>
                <a:gd name="T35" fmla="*/ 5188 h 6139"/>
                <a:gd name="T36" fmla="*/ 6138 w 6162"/>
                <a:gd name="T37" fmla="*/ 5091 h 6139"/>
                <a:gd name="T38" fmla="*/ 6089 w 6162"/>
                <a:gd name="T39" fmla="*/ 5018 h 6139"/>
                <a:gd name="T40" fmla="*/ 6016 w 6162"/>
                <a:gd name="T41" fmla="*/ 4921 h 6139"/>
                <a:gd name="T42" fmla="*/ 1072 w 6162"/>
                <a:gd name="T43" fmla="*/ 1 h 6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267;p8">
            <a:extLst>
              <a:ext uri="{FF2B5EF4-FFF2-40B4-BE49-F238E27FC236}">
                <a16:creationId xmlns:a16="http://schemas.microsoft.com/office/drawing/2014/main" id="{A140A3E6-82F4-D847-B673-B059A0B8E01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8" name="Google Shape;268;p8">
            <a:extLst>
              <a:ext uri="{FF2B5EF4-FFF2-40B4-BE49-F238E27FC236}">
                <a16:creationId xmlns:a16="http://schemas.microsoft.com/office/drawing/2014/main" id="{A2AD79AB-F40B-EA43-9E7F-A5E1E9AD158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9" name="Google Shape;269;p8">
            <a:extLst>
              <a:ext uri="{FF2B5EF4-FFF2-40B4-BE49-F238E27FC236}">
                <a16:creationId xmlns:a16="http://schemas.microsoft.com/office/drawing/2014/main" id="{DBC12552-2710-A34E-8365-1C7B05821AB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" name="Google Shape;270;p8">
            <a:extLst>
              <a:ext uri="{FF2B5EF4-FFF2-40B4-BE49-F238E27FC236}">
                <a16:creationId xmlns:a16="http://schemas.microsoft.com/office/drawing/2014/main" id="{411F7477-598F-524A-AB80-2850AA6584C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1" name="Google Shape;271;p8">
            <a:extLst>
              <a:ext uri="{FF2B5EF4-FFF2-40B4-BE49-F238E27FC236}">
                <a16:creationId xmlns:a16="http://schemas.microsoft.com/office/drawing/2014/main" id="{5D3A7942-E1FC-0E4C-8E1A-C8CD9D317BAD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9550 w 17000"/>
              <a:gd name="T1" fmla="*/ 5935 h 16999"/>
              <a:gd name="T2" fmla="*/ 10454 w 17000"/>
              <a:gd name="T3" fmla="*/ 6546 h 16999"/>
              <a:gd name="T4" fmla="*/ 11064 w 17000"/>
              <a:gd name="T5" fmla="*/ 7449 h 16999"/>
              <a:gd name="T6" fmla="*/ 11260 w 17000"/>
              <a:gd name="T7" fmla="*/ 8499 h 16999"/>
              <a:gd name="T8" fmla="*/ 11064 w 17000"/>
              <a:gd name="T9" fmla="*/ 9550 h 16999"/>
              <a:gd name="T10" fmla="*/ 10454 w 17000"/>
              <a:gd name="T11" fmla="*/ 10453 h 16999"/>
              <a:gd name="T12" fmla="*/ 9550 w 17000"/>
              <a:gd name="T13" fmla="*/ 11064 h 16999"/>
              <a:gd name="T14" fmla="*/ 8231 w 17000"/>
              <a:gd name="T15" fmla="*/ 11259 h 16999"/>
              <a:gd name="T16" fmla="*/ 7206 w 17000"/>
              <a:gd name="T17" fmla="*/ 10942 h 16999"/>
              <a:gd name="T18" fmla="*/ 6351 w 17000"/>
              <a:gd name="T19" fmla="*/ 10233 h 16999"/>
              <a:gd name="T20" fmla="*/ 5862 w 17000"/>
              <a:gd name="T21" fmla="*/ 9281 h 16999"/>
              <a:gd name="T22" fmla="*/ 5740 w 17000"/>
              <a:gd name="T23" fmla="*/ 8231 h 16999"/>
              <a:gd name="T24" fmla="*/ 6058 w 17000"/>
              <a:gd name="T25" fmla="*/ 7205 h 16999"/>
              <a:gd name="T26" fmla="*/ 6766 w 17000"/>
              <a:gd name="T27" fmla="*/ 6350 h 16999"/>
              <a:gd name="T28" fmla="*/ 7719 w 17000"/>
              <a:gd name="T29" fmla="*/ 5862 h 16999"/>
              <a:gd name="T30" fmla="*/ 7914 w 17000"/>
              <a:gd name="T31" fmla="*/ 0 h 16999"/>
              <a:gd name="T32" fmla="*/ 7328 w 17000"/>
              <a:gd name="T33" fmla="*/ 244 h 16999"/>
              <a:gd name="T34" fmla="*/ 7035 w 17000"/>
              <a:gd name="T35" fmla="*/ 782 h 16999"/>
              <a:gd name="T36" fmla="*/ 5789 w 17000"/>
              <a:gd name="T37" fmla="*/ 2931 h 16999"/>
              <a:gd name="T38" fmla="*/ 3786 w 17000"/>
              <a:gd name="T39" fmla="*/ 1881 h 16999"/>
              <a:gd name="T40" fmla="*/ 3176 w 17000"/>
              <a:gd name="T41" fmla="*/ 1905 h 16999"/>
              <a:gd name="T42" fmla="*/ 1979 w 17000"/>
              <a:gd name="T43" fmla="*/ 3029 h 16999"/>
              <a:gd name="T44" fmla="*/ 1833 w 17000"/>
              <a:gd name="T45" fmla="*/ 3639 h 16999"/>
              <a:gd name="T46" fmla="*/ 3103 w 17000"/>
              <a:gd name="T47" fmla="*/ 5447 h 16999"/>
              <a:gd name="T48" fmla="*/ 2541 w 17000"/>
              <a:gd name="T49" fmla="*/ 6839 h 16999"/>
              <a:gd name="T50" fmla="*/ 343 w 17000"/>
              <a:gd name="T51" fmla="*/ 7229 h 16999"/>
              <a:gd name="T52" fmla="*/ 25 w 17000"/>
              <a:gd name="T53" fmla="*/ 7742 h 16999"/>
              <a:gd name="T54" fmla="*/ 74 w 17000"/>
              <a:gd name="T55" fmla="*/ 9403 h 16999"/>
              <a:gd name="T56" fmla="*/ 489 w 17000"/>
              <a:gd name="T57" fmla="*/ 9867 h 16999"/>
              <a:gd name="T58" fmla="*/ 2639 w 17000"/>
              <a:gd name="T59" fmla="*/ 10502 h 16999"/>
              <a:gd name="T60" fmla="*/ 2028 w 17000"/>
              <a:gd name="T61" fmla="*/ 12920 h 16999"/>
              <a:gd name="T62" fmla="*/ 1833 w 17000"/>
              <a:gd name="T63" fmla="*/ 13506 h 16999"/>
              <a:gd name="T64" fmla="*/ 2077 w 17000"/>
              <a:gd name="T65" fmla="*/ 14092 h 16999"/>
              <a:gd name="T66" fmla="*/ 3322 w 17000"/>
              <a:gd name="T67" fmla="*/ 15142 h 16999"/>
              <a:gd name="T68" fmla="*/ 3933 w 17000"/>
              <a:gd name="T69" fmla="*/ 15069 h 16999"/>
              <a:gd name="T70" fmla="*/ 6131 w 17000"/>
              <a:gd name="T71" fmla="*/ 14214 h 16999"/>
              <a:gd name="T72" fmla="*/ 7084 w 17000"/>
              <a:gd name="T73" fmla="*/ 16364 h 16999"/>
              <a:gd name="T74" fmla="*/ 7474 w 17000"/>
              <a:gd name="T75" fmla="*/ 16852 h 16999"/>
              <a:gd name="T76" fmla="*/ 9086 w 17000"/>
              <a:gd name="T77" fmla="*/ 16999 h 16999"/>
              <a:gd name="T78" fmla="*/ 9672 w 17000"/>
              <a:gd name="T79" fmla="*/ 16754 h 16999"/>
              <a:gd name="T80" fmla="*/ 9965 w 17000"/>
              <a:gd name="T81" fmla="*/ 16217 h 16999"/>
              <a:gd name="T82" fmla="*/ 11211 w 17000"/>
              <a:gd name="T83" fmla="*/ 14068 h 16999"/>
              <a:gd name="T84" fmla="*/ 13214 w 17000"/>
              <a:gd name="T85" fmla="*/ 15118 h 16999"/>
              <a:gd name="T86" fmla="*/ 13824 w 17000"/>
              <a:gd name="T87" fmla="*/ 15094 h 16999"/>
              <a:gd name="T88" fmla="*/ 15021 w 17000"/>
              <a:gd name="T89" fmla="*/ 13970 h 16999"/>
              <a:gd name="T90" fmla="*/ 15168 w 17000"/>
              <a:gd name="T91" fmla="*/ 13360 h 16999"/>
              <a:gd name="T92" fmla="*/ 13898 w 17000"/>
              <a:gd name="T93" fmla="*/ 11552 h 16999"/>
              <a:gd name="T94" fmla="*/ 14459 w 17000"/>
              <a:gd name="T95" fmla="*/ 10160 h 16999"/>
              <a:gd name="T96" fmla="*/ 16657 w 17000"/>
              <a:gd name="T97" fmla="*/ 9769 h 16999"/>
              <a:gd name="T98" fmla="*/ 16975 w 17000"/>
              <a:gd name="T99" fmla="*/ 9257 h 16999"/>
              <a:gd name="T100" fmla="*/ 16926 w 17000"/>
              <a:gd name="T101" fmla="*/ 7596 h 16999"/>
              <a:gd name="T102" fmla="*/ 16511 w 17000"/>
              <a:gd name="T103" fmla="*/ 7132 h 16999"/>
              <a:gd name="T104" fmla="*/ 14362 w 17000"/>
              <a:gd name="T105" fmla="*/ 6497 h 16999"/>
              <a:gd name="T106" fmla="*/ 14997 w 17000"/>
              <a:gd name="T107" fmla="*/ 4079 h 16999"/>
              <a:gd name="T108" fmla="*/ 15168 w 17000"/>
              <a:gd name="T109" fmla="*/ 3493 h 16999"/>
              <a:gd name="T110" fmla="*/ 14923 w 17000"/>
              <a:gd name="T111" fmla="*/ 2907 h 16999"/>
              <a:gd name="T112" fmla="*/ 13678 w 17000"/>
              <a:gd name="T113" fmla="*/ 1856 h 16999"/>
              <a:gd name="T114" fmla="*/ 13067 w 17000"/>
              <a:gd name="T115" fmla="*/ 1930 h 16999"/>
              <a:gd name="T116" fmla="*/ 10869 w 17000"/>
              <a:gd name="T117" fmla="*/ 2784 h 16999"/>
              <a:gd name="T118" fmla="*/ 9917 w 17000"/>
              <a:gd name="T119" fmla="*/ 635 h 16999"/>
              <a:gd name="T120" fmla="*/ 9526 w 17000"/>
              <a:gd name="T121" fmla="*/ 147 h 16999"/>
              <a:gd name="T122" fmla="*/ 7914 w 17000"/>
              <a:gd name="T123" fmla="*/ 0 h 16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272;p8">
            <a:extLst>
              <a:ext uri="{FF2B5EF4-FFF2-40B4-BE49-F238E27FC236}">
                <a16:creationId xmlns:a16="http://schemas.microsoft.com/office/drawing/2014/main" id="{6638099A-0643-DF42-8388-9D2107E73898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3" name="Google Shape;273;p8">
              <a:extLst>
                <a:ext uri="{FF2B5EF4-FFF2-40B4-BE49-F238E27FC236}">
                  <a16:creationId xmlns:a16="http://schemas.microsoft.com/office/drawing/2014/main" id="{384B05E2-6A70-854B-B19D-616454894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4641 w 6449"/>
                <a:gd name="T1" fmla="*/ 0 h 7132"/>
                <a:gd name="T2" fmla="*/ 4470 w 6449"/>
                <a:gd name="T3" fmla="*/ 25 h 7132"/>
                <a:gd name="T4" fmla="*/ 4299 w 6449"/>
                <a:gd name="T5" fmla="*/ 49 h 7132"/>
                <a:gd name="T6" fmla="*/ 4128 w 6449"/>
                <a:gd name="T7" fmla="*/ 98 h 7132"/>
                <a:gd name="T8" fmla="*/ 3957 w 6449"/>
                <a:gd name="T9" fmla="*/ 147 h 7132"/>
                <a:gd name="T10" fmla="*/ 3786 w 6449"/>
                <a:gd name="T11" fmla="*/ 220 h 7132"/>
                <a:gd name="T12" fmla="*/ 3640 w 6449"/>
                <a:gd name="T13" fmla="*/ 318 h 7132"/>
                <a:gd name="T14" fmla="*/ 3517 w 6449"/>
                <a:gd name="T15" fmla="*/ 415 h 7132"/>
                <a:gd name="T16" fmla="*/ 3395 w 6449"/>
                <a:gd name="T17" fmla="*/ 538 h 7132"/>
                <a:gd name="T18" fmla="*/ 3273 w 6449"/>
                <a:gd name="T19" fmla="*/ 660 h 7132"/>
                <a:gd name="T20" fmla="*/ 3175 w 6449"/>
                <a:gd name="T21" fmla="*/ 806 h 7132"/>
                <a:gd name="T22" fmla="*/ 3078 w 6449"/>
                <a:gd name="T23" fmla="*/ 953 h 7132"/>
                <a:gd name="T24" fmla="*/ 3005 w 6449"/>
                <a:gd name="T25" fmla="*/ 1099 h 7132"/>
                <a:gd name="T26" fmla="*/ 2931 w 6449"/>
                <a:gd name="T27" fmla="*/ 1270 h 7132"/>
                <a:gd name="T28" fmla="*/ 2907 w 6449"/>
                <a:gd name="T29" fmla="*/ 1441 h 7132"/>
                <a:gd name="T30" fmla="*/ 2882 w 6449"/>
                <a:gd name="T31" fmla="*/ 1612 h 7132"/>
                <a:gd name="T32" fmla="*/ 2858 w 6449"/>
                <a:gd name="T33" fmla="*/ 1808 h 7132"/>
                <a:gd name="T34" fmla="*/ 2882 w 6449"/>
                <a:gd name="T35" fmla="*/ 2076 h 7132"/>
                <a:gd name="T36" fmla="*/ 2956 w 6449"/>
                <a:gd name="T37" fmla="*/ 2345 h 7132"/>
                <a:gd name="T38" fmla="*/ 3053 w 6449"/>
                <a:gd name="T39" fmla="*/ 2589 h 7132"/>
                <a:gd name="T40" fmla="*/ 3175 w 6449"/>
                <a:gd name="T41" fmla="*/ 2809 h 7132"/>
                <a:gd name="T42" fmla="*/ 0 w 6449"/>
                <a:gd name="T43" fmla="*/ 6546 h 7132"/>
                <a:gd name="T44" fmla="*/ 367 w 6449"/>
                <a:gd name="T45" fmla="*/ 6814 h 7132"/>
                <a:gd name="T46" fmla="*/ 709 w 6449"/>
                <a:gd name="T47" fmla="*/ 7132 h 7132"/>
                <a:gd name="T48" fmla="*/ 3884 w 6449"/>
                <a:gd name="T49" fmla="*/ 3419 h 7132"/>
                <a:gd name="T50" fmla="*/ 4055 w 6449"/>
                <a:gd name="T51" fmla="*/ 3493 h 7132"/>
                <a:gd name="T52" fmla="*/ 4250 w 6449"/>
                <a:gd name="T53" fmla="*/ 3542 h 7132"/>
                <a:gd name="T54" fmla="*/ 4445 w 6449"/>
                <a:gd name="T55" fmla="*/ 3566 h 7132"/>
                <a:gd name="T56" fmla="*/ 4641 w 6449"/>
                <a:gd name="T57" fmla="*/ 3590 h 7132"/>
                <a:gd name="T58" fmla="*/ 4836 w 6449"/>
                <a:gd name="T59" fmla="*/ 3566 h 7132"/>
                <a:gd name="T60" fmla="*/ 5007 w 6449"/>
                <a:gd name="T61" fmla="*/ 3542 h 7132"/>
                <a:gd name="T62" fmla="*/ 5178 w 6449"/>
                <a:gd name="T63" fmla="*/ 3517 h 7132"/>
                <a:gd name="T64" fmla="*/ 5349 w 6449"/>
                <a:gd name="T65" fmla="*/ 3444 h 7132"/>
                <a:gd name="T66" fmla="*/ 5496 w 6449"/>
                <a:gd name="T67" fmla="*/ 3371 h 7132"/>
                <a:gd name="T68" fmla="*/ 5642 w 6449"/>
                <a:gd name="T69" fmla="*/ 3273 h 7132"/>
                <a:gd name="T70" fmla="*/ 5789 w 6449"/>
                <a:gd name="T71" fmla="*/ 3175 h 7132"/>
                <a:gd name="T72" fmla="*/ 5911 w 6449"/>
                <a:gd name="T73" fmla="*/ 3053 h 7132"/>
                <a:gd name="T74" fmla="*/ 6033 w 6449"/>
                <a:gd name="T75" fmla="*/ 2931 h 7132"/>
                <a:gd name="T76" fmla="*/ 6131 w 6449"/>
                <a:gd name="T77" fmla="*/ 2809 h 7132"/>
                <a:gd name="T78" fmla="*/ 6228 w 6449"/>
                <a:gd name="T79" fmla="*/ 2638 h 7132"/>
                <a:gd name="T80" fmla="*/ 6302 w 6449"/>
                <a:gd name="T81" fmla="*/ 2491 h 7132"/>
                <a:gd name="T82" fmla="*/ 6350 w 6449"/>
                <a:gd name="T83" fmla="*/ 2320 h 7132"/>
                <a:gd name="T84" fmla="*/ 6399 w 6449"/>
                <a:gd name="T85" fmla="*/ 2149 h 7132"/>
                <a:gd name="T86" fmla="*/ 6424 w 6449"/>
                <a:gd name="T87" fmla="*/ 1979 h 7132"/>
                <a:gd name="T88" fmla="*/ 6448 w 6449"/>
                <a:gd name="T89" fmla="*/ 1808 h 7132"/>
                <a:gd name="T90" fmla="*/ 6424 w 6449"/>
                <a:gd name="T91" fmla="*/ 1612 h 7132"/>
                <a:gd name="T92" fmla="*/ 6399 w 6449"/>
                <a:gd name="T93" fmla="*/ 1441 h 7132"/>
                <a:gd name="T94" fmla="*/ 6350 w 6449"/>
                <a:gd name="T95" fmla="*/ 1270 h 7132"/>
                <a:gd name="T96" fmla="*/ 6302 w 6449"/>
                <a:gd name="T97" fmla="*/ 1099 h 7132"/>
                <a:gd name="T98" fmla="*/ 6228 w 6449"/>
                <a:gd name="T99" fmla="*/ 953 h 7132"/>
                <a:gd name="T100" fmla="*/ 6131 w 6449"/>
                <a:gd name="T101" fmla="*/ 806 h 7132"/>
                <a:gd name="T102" fmla="*/ 6033 w 6449"/>
                <a:gd name="T103" fmla="*/ 660 h 7132"/>
                <a:gd name="T104" fmla="*/ 5911 w 6449"/>
                <a:gd name="T105" fmla="*/ 538 h 7132"/>
                <a:gd name="T106" fmla="*/ 5789 w 6449"/>
                <a:gd name="T107" fmla="*/ 415 h 7132"/>
                <a:gd name="T108" fmla="*/ 5642 w 6449"/>
                <a:gd name="T109" fmla="*/ 318 h 7132"/>
                <a:gd name="T110" fmla="*/ 5496 w 6449"/>
                <a:gd name="T111" fmla="*/ 220 h 7132"/>
                <a:gd name="T112" fmla="*/ 5349 w 6449"/>
                <a:gd name="T113" fmla="*/ 147 h 7132"/>
                <a:gd name="T114" fmla="*/ 5178 w 6449"/>
                <a:gd name="T115" fmla="*/ 98 h 7132"/>
                <a:gd name="T116" fmla="*/ 5007 w 6449"/>
                <a:gd name="T117" fmla="*/ 49 h 7132"/>
                <a:gd name="T118" fmla="*/ 4836 w 6449"/>
                <a:gd name="T119" fmla="*/ 25 h 7132"/>
                <a:gd name="T120" fmla="*/ 4641 w 6449"/>
                <a:gd name="T121" fmla="*/ 0 h 7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274;p8">
              <a:extLst>
                <a:ext uri="{FF2B5EF4-FFF2-40B4-BE49-F238E27FC236}">
                  <a16:creationId xmlns:a16="http://schemas.microsoft.com/office/drawing/2014/main" id="{EB6E84A7-8559-0444-9899-19C527334B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1563 w 5130"/>
                <a:gd name="T1" fmla="*/ 0 h 5936"/>
                <a:gd name="T2" fmla="*/ 1392 w 5130"/>
                <a:gd name="T3" fmla="*/ 25 h 5936"/>
                <a:gd name="T4" fmla="*/ 1221 w 5130"/>
                <a:gd name="T5" fmla="*/ 74 h 5936"/>
                <a:gd name="T6" fmla="*/ 1075 w 5130"/>
                <a:gd name="T7" fmla="*/ 147 h 5936"/>
                <a:gd name="T8" fmla="*/ 904 w 5130"/>
                <a:gd name="T9" fmla="*/ 220 h 5936"/>
                <a:gd name="T10" fmla="*/ 757 w 5130"/>
                <a:gd name="T11" fmla="*/ 318 h 5936"/>
                <a:gd name="T12" fmla="*/ 635 w 5130"/>
                <a:gd name="T13" fmla="*/ 416 h 5936"/>
                <a:gd name="T14" fmla="*/ 513 w 5130"/>
                <a:gd name="T15" fmla="*/ 538 h 5936"/>
                <a:gd name="T16" fmla="*/ 391 w 5130"/>
                <a:gd name="T17" fmla="*/ 660 h 5936"/>
                <a:gd name="T18" fmla="*/ 293 w 5130"/>
                <a:gd name="T19" fmla="*/ 806 h 5936"/>
                <a:gd name="T20" fmla="*/ 196 w 5130"/>
                <a:gd name="T21" fmla="*/ 953 h 5936"/>
                <a:gd name="T22" fmla="*/ 122 w 5130"/>
                <a:gd name="T23" fmla="*/ 1099 h 5936"/>
                <a:gd name="T24" fmla="*/ 74 w 5130"/>
                <a:gd name="T25" fmla="*/ 1270 h 5936"/>
                <a:gd name="T26" fmla="*/ 25 w 5130"/>
                <a:gd name="T27" fmla="*/ 1466 h 5936"/>
                <a:gd name="T28" fmla="*/ 0 w 5130"/>
                <a:gd name="T29" fmla="*/ 1637 h 5936"/>
                <a:gd name="T30" fmla="*/ 0 w 5130"/>
                <a:gd name="T31" fmla="*/ 1808 h 5936"/>
                <a:gd name="T32" fmla="*/ 0 w 5130"/>
                <a:gd name="T33" fmla="*/ 2003 h 5936"/>
                <a:gd name="T34" fmla="*/ 25 w 5130"/>
                <a:gd name="T35" fmla="*/ 2174 h 5936"/>
                <a:gd name="T36" fmla="*/ 74 w 5130"/>
                <a:gd name="T37" fmla="*/ 2345 h 5936"/>
                <a:gd name="T38" fmla="*/ 147 w 5130"/>
                <a:gd name="T39" fmla="*/ 2492 h 5936"/>
                <a:gd name="T40" fmla="*/ 220 w 5130"/>
                <a:gd name="T41" fmla="*/ 2663 h 5936"/>
                <a:gd name="T42" fmla="*/ 318 w 5130"/>
                <a:gd name="T43" fmla="*/ 2785 h 5936"/>
                <a:gd name="T44" fmla="*/ 415 w 5130"/>
                <a:gd name="T45" fmla="*/ 2931 h 5936"/>
                <a:gd name="T46" fmla="*/ 538 w 5130"/>
                <a:gd name="T47" fmla="*/ 3053 h 5936"/>
                <a:gd name="T48" fmla="*/ 660 w 5130"/>
                <a:gd name="T49" fmla="*/ 3175 h 5936"/>
                <a:gd name="T50" fmla="*/ 806 w 5130"/>
                <a:gd name="T51" fmla="*/ 3273 h 5936"/>
                <a:gd name="T52" fmla="*/ 953 w 5130"/>
                <a:gd name="T53" fmla="*/ 3371 h 5936"/>
                <a:gd name="T54" fmla="*/ 1099 w 5130"/>
                <a:gd name="T55" fmla="*/ 3444 h 5936"/>
                <a:gd name="T56" fmla="*/ 1270 w 5130"/>
                <a:gd name="T57" fmla="*/ 3493 h 5936"/>
                <a:gd name="T58" fmla="*/ 1466 w 5130"/>
                <a:gd name="T59" fmla="*/ 3542 h 5936"/>
                <a:gd name="T60" fmla="*/ 1710 w 5130"/>
                <a:gd name="T61" fmla="*/ 3566 h 5936"/>
                <a:gd name="T62" fmla="*/ 1979 w 5130"/>
                <a:gd name="T63" fmla="*/ 3566 h 5936"/>
                <a:gd name="T64" fmla="*/ 2223 w 5130"/>
                <a:gd name="T65" fmla="*/ 3517 h 5936"/>
                <a:gd name="T66" fmla="*/ 2467 w 5130"/>
                <a:gd name="T67" fmla="*/ 3444 h 5936"/>
                <a:gd name="T68" fmla="*/ 4396 w 5130"/>
                <a:gd name="T69" fmla="*/ 5935 h 5936"/>
                <a:gd name="T70" fmla="*/ 4738 w 5130"/>
                <a:gd name="T71" fmla="*/ 5642 h 5936"/>
                <a:gd name="T72" fmla="*/ 5129 w 5130"/>
                <a:gd name="T73" fmla="*/ 5374 h 5936"/>
                <a:gd name="T74" fmla="*/ 3200 w 5130"/>
                <a:gd name="T75" fmla="*/ 2858 h 5936"/>
                <a:gd name="T76" fmla="*/ 3322 w 5130"/>
                <a:gd name="T77" fmla="*/ 2687 h 5936"/>
                <a:gd name="T78" fmla="*/ 3419 w 5130"/>
                <a:gd name="T79" fmla="*/ 2516 h 5936"/>
                <a:gd name="T80" fmla="*/ 3493 w 5130"/>
                <a:gd name="T81" fmla="*/ 2321 h 5936"/>
                <a:gd name="T82" fmla="*/ 3542 w 5130"/>
                <a:gd name="T83" fmla="*/ 2101 h 5936"/>
                <a:gd name="T84" fmla="*/ 3566 w 5130"/>
                <a:gd name="T85" fmla="*/ 1930 h 5936"/>
                <a:gd name="T86" fmla="*/ 3566 w 5130"/>
                <a:gd name="T87" fmla="*/ 1734 h 5936"/>
                <a:gd name="T88" fmla="*/ 3566 w 5130"/>
                <a:gd name="T89" fmla="*/ 1564 h 5936"/>
                <a:gd name="T90" fmla="*/ 3517 w 5130"/>
                <a:gd name="T91" fmla="*/ 1393 h 5936"/>
                <a:gd name="T92" fmla="*/ 3468 w 5130"/>
                <a:gd name="T93" fmla="*/ 1222 h 5936"/>
                <a:gd name="T94" fmla="*/ 3419 w 5130"/>
                <a:gd name="T95" fmla="*/ 1075 h 5936"/>
                <a:gd name="T96" fmla="*/ 3346 w 5130"/>
                <a:gd name="T97" fmla="*/ 904 h 5936"/>
                <a:gd name="T98" fmla="*/ 3249 w 5130"/>
                <a:gd name="T99" fmla="*/ 758 h 5936"/>
                <a:gd name="T100" fmla="*/ 3151 w 5130"/>
                <a:gd name="T101" fmla="*/ 635 h 5936"/>
                <a:gd name="T102" fmla="*/ 3029 w 5130"/>
                <a:gd name="T103" fmla="*/ 513 h 5936"/>
                <a:gd name="T104" fmla="*/ 2907 w 5130"/>
                <a:gd name="T105" fmla="*/ 391 h 5936"/>
                <a:gd name="T106" fmla="*/ 2760 w 5130"/>
                <a:gd name="T107" fmla="*/ 294 h 5936"/>
                <a:gd name="T108" fmla="*/ 2614 w 5130"/>
                <a:gd name="T109" fmla="*/ 196 h 5936"/>
                <a:gd name="T110" fmla="*/ 2443 w 5130"/>
                <a:gd name="T111" fmla="*/ 123 h 5936"/>
                <a:gd name="T112" fmla="*/ 2272 w 5130"/>
                <a:gd name="T113" fmla="*/ 74 h 5936"/>
                <a:gd name="T114" fmla="*/ 2101 w 5130"/>
                <a:gd name="T115" fmla="*/ 25 h 5936"/>
                <a:gd name="T116" fmla="*/ 1930 w 5130"/>
                <a:gd name="T117" fmla="*/ 0 h 5936"/>
                <a:gd name="T118" fmla="*/ 1563 w 5130"/>
                <a:gd name="T119" fmla="*/ 0 h 5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275;p8">
              <a:extLst>
                <a:ext uri="{FF2B5EF4-FFF2-40B4-BE49-F238E27FC236}">
                  <a16:creationId xmlns:a16="http://schemas.microsoft.com/office/drawing/2014/main" id="{0A96BAFC-299F-034D-A99F-EF8057A5A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6839 w 7205"/>
                <a:gd name="T1" fmla="*/ 1 h 4373"/>
                <a:gd name="T2" fmla="*/ 3224 w 7205"/>
                <a:gd name="T3" fmla="*/ 1491 h 4373"/>
                <a:gd name="T4" fmla="*/ 3102 w 7205"/>
                <a:gd name="T5" fmla="*/ 1368 h 4373"/>
                <a:gd name="T6" fmla="*/ 2980 w 7205"/>
                <a:gd name="T7" fmla="*/ 1246 h 4373"/>
                <a:gd name="T8" fmla="*/ 2858 w 7205"/>
                <a:gd name="T9" fmla="*/ 1124 h 4373"/>
                <a:gd name="T10" fmla="*/ 2687 w 7205"/>
                <a:gd name="T11" fmla="*/ 1026 h 4373"/>
                <a:gd name="T12" fmla="*/ 2540 w 7205"/>
                <a:gd name="T13" fmla="*/ 953 h 4373"/>
                <a:gd name="T14" fmla="*/ 2369 w 7205"/>
                <a:gd name="T15" fmla="*/ 880 h 4373"/>
                <a:gd name="T16" fmla="*/ 2198 w 7205"/>
                <a:gd name="T17" fmla="*/ 831 h 4373"/>
                <a:gd name="T18" fmla="*/ 2027 w 7205"/>
                <a:gd name="T19" fmla="*/ 807 h 4373"/>
                <a:gd name="T20" fmla="*/ 1856 w 7205"/>
                <a:gd name="T21" fmla="*/ 782 h 4373"/>
                <a:gd name="T22" fmla="*/ 1685 w 7205"/>
                <a:gd name="T23" fmla="*/ 807 h 4373"/>
                <a:gd name="T24" fmla="*/ 1514 w 7205"/>
                <a:gd name="T25" fmla="*/ 807 h 4373"/>
                <a:gd name="T26" fmla="*/ 1343 w 7205"/>
                <a:gd name="T27" fmla="*/ 856 h 4373"/>
                <a:gd name="T28" fmla="*/ 1172 w 7205"/>
                <a:gd name="T29" fmla="*/ 904 h 4373"/>
                <a:gd name="T30" fmla="*/ 1026 w 7205"/>
                <a:gd name="T31" fmla="*/ 978 h 4373"/>
                <a:gd name="T32" fmla="*/ 879 w 7205"/>
                <a:gd name="T33" fmla="*/ 1051 h 4373"/>
                <a:gd name="T34" fmla="*/ 733 w 7205"/>
                <a:gd name="T35" fmla="*/ 1149 h 4373"/>
                <a:gd name="T36" fmla="*/ 586 w 7205"/>
                <a:gd name="T37" fmla="*/ 1271 h 4373"/>
                <a:gd name="T38" fmla="*/ 464 w 7205"/>
                <a:gd name="T39" fmla="*/ 1393 h 4373"/>
                <a:gd name="T40" fmla="*/ 342 w 7205"/>
                <a:gd name="T41" fmla="*/ 1515 h 4373"/>
                <a:gd name="T42" fmla="*/ 244 w 7205"/>
                <a:gd name="T43" fmla="*/ 1686 h 4373"/>
                <a:gd name="T44" fmla="*/ 171 w 7205"/>
                <a:gd name="T45" fmla="*/ 1832 h 4373"/>
                <a:gd name="T46" fmla="*/ 98 w 7205"/>
                <a:gd name="T47" fmla="*/ 2003 h 4373"/>
                <a:gd name="T48" fmla="*/ 49 w 7205"/>
                <a:gd name="T49" fmla="*/ 2174 h 4373"/>
                <a:gd name="T50" fmla="*/ 25 w 7205"/>
                <a:gd name="T51" fmla="*/ 2345 h 4373"/>
                <a:gd name="T52" fmla="*/ 0 w 7205"/>
                <a:gd name="T53" fmla="*/ 2516 h 4373"/>
                <a:gd name="T54" fmla="*/ 0 w 7205"/>
                <a:gd name="T55" fmla="*/ 2687 h 4373"/>
                <a:gd name="T56" fmla="*/ 25 w 7205"/>
                <a:gd name="T57" fmla="*/ 2858 h 4373"/>
                <a:gd name="T58" fmla="*/ 73 w 7205"/>
                <a:gd name="T59" fmla="*/ 3029 h 4373"/>
                <a:gd name="T60" fmla="*/ 122 w 7205"/>
                <a:gd name="T61" fmla="*/ 3200 h 4373"/>
                <a:gd name="T62" fmla="*/ 195 w 7205"/>
                <a:gd name="T63" fmla="*/ 3347 h 4373"/>
                <a:gd name="T64" fmla="*/ 269 w 7205"/>
                <a:gd name="T65" fmla="*/ 3518 h 4373"/>
                <a:gd name="T66" fmla="*/ 366 w 7205"/>
                <a:gd name="T67" fmla="*/ 3640 h 4373"/>
                <a:gd name="T68" fmla="*/ 464 w 7205"/>
                <a:gd name="T69" fmla="*/ 3786 h 4373"/>
                <a:gd name="T70" fmla="*/ 611 w 7205"/>
                <a:gd name="T71" fmla="*/ 3908 h 4373"/>
                <a:gd name="T72" fmla="*/ 733 w 7205"/>
                <a:gd name="T73" fmla="*/ 4031 h 4373"/>
                <a:gd name="T74" fmla="*/ 904 w 7205"/>
                <a:gd name="T75" fmla="*/ 4128 h 4373"/>
                <a:gd name="T76" fmla="*/ 1050 w 7205"/>
                <a:gd name="T77" fmla="*/ 4201 h 4373"/>
                <a:gd name="T78" fmla="*/ 1221 w 7205"/>
                <a:gd name="T79" fmla="*/ 4275 h 4373"/>
                <a:gd name="T80" fmla="*/ 1392 w 7205"/>
                <a:gd name="T81" fmla="*/ 4324 h 4373"/>
                <a:gd name="T82" fmla="*/ 1563 w 7205"/>
                <a:gd name="T83" fmla="*/ 4348 h 4373"/>
                <a:gd name="T84" fmla="*/ 1734 w 7205"/>
                <a:gd name="T85" fmla="*/ 4372 h 4373"/>
                <a:gd name="T86" fmla="*/ 1905 w 7205"/>
                <a:gd name="T87" fmla="*/ 4372 h 4373"/>
                <a:gd name="T88" fmla="*/ 2076 w 7205"/>
                <a:gd name="T89" fmla="*/ 4348 h 4373"/>
                <a:gd name="T90" fmla="*/ 2247 w 7205"/>
                <a:gd name="T91" fmla="*/ 4299 h 4373"/>
                <a:gd name="T92" fmla="*/ 2418 w 7205"/>
                <a:gd name="T93" fmla="*/ 4250 h 4373"/>
                <a:gd name="T94" fmla="*/ 2565 w 7205"/>
                <a:gd name="T95" fmla="*/ 4201 h 4373"/>
                <a:gd name="T96" fmla="*/ 2711 w 7205"/>
                <a:gd name="T97" fmla="*/ 4104 h 4373"/>
                <a:gd name="T98" fmla="*/ 2858 w 7205"/>
                <a:gd name="T99" fmla="*/ 4006 h 4373"/>
                <a:gd name="T100" fmla="*/ 3004 w 7205"/>
                <a:gd name="T101" fmla="*/ 3908 h 4373"/>
                <a:gd name="T102" fmla="*/ 3126 w 7205"/>
                <a:gd name="T103" fmla="*/ 3786 h 4373"/>
                <a:gd name="T104" fmla="*/ 3248 w 7205"/>
                <a:gd name="T105" fmla="*/ 3640 h 4373"/>
                <a:gd name="T106" fmla="*/ 3346 w 7205"/>
                <a:gd name="T107" fmla="*/ 3493 h 4373"/>
                <a:gd name="T108" fmla="*/ 3468 w 7205"/>
                <a:gd name="T109" fmla="*/ 3200 h 4373"/>
                <a:gd name="T110" fmla="*/ 3541 w 7205"/>
                <a:gd name="T111" fmla="*/ 2931 h 4373"/>
                <a:gd name="T112" fmla="*/ 3590 w 7205"/>
                <a:gd name="T113" fmla="*/ 2638 h 4373"/>
                <a:gd name="T114" fmla="*/ 3566 w 7205"/>
                <a:gd name="T115" fmla="*/ 2345 h 4373"/>
                <a:gd name="T116" fmla="*/ 7205 w 7205"/>
                <a:gd name="T117" fmla="*/ 856 h 4373"/>
                <a:gd name="T118" fmla="*/ 6985 w 7205"/>
                <a:gd name="T119" fmla="*/ 440 h 4373"/>
                <a:gd name="T120" fmla="*/ 6839 w 7205"/>
                <a:gd name="T121" fmla="*/ 1 h 4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76;p8">
              <a:extLst>
                <a:ext uri="{FF2B5EF4-FFF2-40B4-BE49-F238E27FC236}">
                  <a16:creationId xmlns:a16="http://schemas.microsoft.com/office/drawing/2014/main" id="{4B512888-AA8F-F644-BDD3-9E1B756B12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1491 w 3567"/>
                <a:gd name="T1" fmla="*/ 0 h 6399"/>
                <a:gd name="T2" fmla="*/ 1393 w 3567"/>
                <a:gd name="T3" fmla="*/ 2858 h 6399"/>
                <a:gd name="T4" fmla="*/ 1198 w 3567"/>
                <a:gd name="T5" fmla="*/ 2907 h 6399"/>
                <a:gd name="T6" fmla="*/ 1002 w 3567"/>
                <a:gd name="T7" fmla="*/ 3004 h 6399"/>
                <a:gd name="T8" fmla="*/ 807 w 3567"/>
                <a:gd name="T9" fmla="*/ 3102 h 6399"/>
                <a:gd name="T10" fmla="*/ 636 w 3567"/>
                <a:gd name="T11" fmla="*/ 3224 h 6399"/>
                <a:gd name="T12" fmla="*/ 489 w 3567"/>
                <a:gd name="T13" fmla="*/ 3346 h 6399"/>
                <a:gd name="T14" fmla="*/ 392 w 3567"/>
                <a:gd name="T15" fmla="*/ 3493 h 6399"/>
                <a:gd name="T16" fmla="*/ 269 w 3567"/>
                <a:gd name="T17" fmla="*/ 3639 h 6399"/>
                <a:gd name="T18" fmla="*/ 196 w 3567"/>
                <a:gd name="T19" fmla="*/ 3786 h 6399"/>
                <a:gd name="T20" fmla="*/ 123 w 3567"/>
                <a:gd name="T21" fmla="*/ 3932 h 6399"/>
                <a:gd name="T22" fmla="*/ 74 w 3567"/>
                <a:gd name="T23" fmla="*/ 4103 h 6399"/>
                <a:gd name="T24" fmla="*/ 25 w 3567"/>
                <a:gd name="T25" fmla="*/ 4274 h 6399"/>
                <a:gd name="T26" fmla="*/ 1 w 3567"/>
                <a:gd name="T27" fmla="*/ 4445 h 6399"/>
                <a:gd name="T28" fmla="*/ 1 w 3567"/>
                <a:gd name="T29" fmla="*/ 4616 h 6399"/>
                <a:gd name="T30" fmla="*/ 1 w 3567"/>
                <a:gd name="T31" fmla="*/ 4787 h 6399"/>
                <a:gd name="T32" fmla="*/ 25 w 3567"/>
                <a:gd name="T33" fmla="*/ 4958 h 6399"/>
                <a:gd name="T34" fmla="*/ 74 w 3567"/>
                <a:gd name="T35" fmla="*/ 5129 h 6399"/>
                <a:gd name="T36" fmla="*/ 123 w 3567"/>
                <a:gd name="T37" fmla="*/ 5276 h 6399"/>
                <a:gd name="T38" fmla="*/ 196 w 3567"/>
                <a:gd name="T39" fmla="*/ 5447 h 6399"/>
                <a:gd name="T40" fmla="*/ 294 w 3567"/>
                <a:gd name="T41" fmla="*/ 5593 h 6399"/>
                <a:gd name="T42" fmla="*/ 416 w 3567"/>
                <a:gd name="T43" fmla="*/ 5740 h 6399"/>
                <a:gd name="T44" fmla="*/ 538 w 3567"/>
                <a:gd name="T45" fmla="*/ 5886 h 6399"/>
                <a:gd name="T46" fmla="*/ 660 w 3567"/>
                <a:gd name="T47" fmla="*/ 6008 h 6399"/>
                <a:gd name="T48" fmla="*/ 807 w 3567"/>
                <a:gd name="T49" fmla="*/ 6106 h 6399"/>
                <a:gd name="T50" fmla="*/ 953 w 3567"/>
                <a:gd name="T51" fmla="*/ 6179 h 6399"/>
                <a:gd name="T52" fmla="*/ 1124 w 3567"/>
                <a:gd name="T53" fmla="*/ 6252 h 6399"/>
                <a:gd name="T54" fmla="*/ 1271 w 3567"/>
                <a:gd name="T55" fmla="*/ 6326 h 6399"/>
                <a:gd name="T56" fmla="*/ 1442 w 3567"/>
                <a:gd name="T57" fmla="*/ 6350 h 6399"/>
                <a:gd name="T58" fmla="*/ 1613 w 3567"/>
                <a:gd name="T59" fmla="*/ 6375 h 6399"/>
                <a:gd name="T60" fmla="*/ 1784 w 3567"/>
                <a:gd name="T61" fmla="*/ 6399 h 6399"/>
                <a:gd name="T62" fmla="*/ 1955 w 3567"/>
                <a:gd name="T63" fmla="*/ 6375 h 6399"/>
                <a:gd name="T64" fmla="*/ 2126 w 3567"/>
                <a:gd name="T65" fmla="*/ 6350 h 6399"/>
                <a:gd name="T66" fmla="*/ 2297 w 3567"/>
                <a:gd name="T67" fmla="*/ 6301 h 6399"/>
                <a:gd name="T68" fmla="*/ 2468 w 3567"/>
                <a:gd name="T69" fmla="*/ 6252 h 6399"/>
                <a:gd name="T70" fmla="*/ 2614 w 3567"/>
                <a:gd name="T71" fmla="*/ 6179 h 6399"/>
                <a:gd name="T72" fmla="*/ 2785 w 3567"/>
                <a:gd name="T73" fmla="*/ 6082 h 6399"/>
                <a:gd name="T74" fmla="*/ 2932 w 3567"/>
                <a:gd name="T75" fmla="*/ 5984 h 6399"/>
                <a:gd name="T76" fmla="*/ 3054 w 3567"/>
                <a:gd name="T77" fmla="*/ 5862 h 6399"/>
                <a:gd name="T78" fmla="*/ 3176 w 3567"/>
                <a:gd name="T79" fmla="*/ 5715 h 6399"/>
                <a:gd name="T80" fmla="*/ 3273 w 3567"/>
                <a:gd name="T81" fmla="*/ 5569 h 6399"/>
                <a:gd name="T82" fmla="*/ 3371 w 3567"/>
                <a:gd name="T83" fmla="*/ 5422 h 6399"/>
                <a:gd name="T84" fmla="*/ 3444 w 3567"/>
                <a:gd name="T85" fmla="*/ 5276 h 6399"/>
                <a:gd name="T86" fmla="*/ 3493 w 3567"/>
                <a:gd name="T87" fmla="*/ 5105 h 6399"/>
                <a:gd name="T88" fmla="*/ 3542 w 3567"/>
                <a:gd name="T89" fmla="*/ 4934 h 6399"/>
                <a:gd name="T90" fmla="*/ 3567 w 3567"/>
                <a:gd name="T91" fmla="*/ 4763 h 6399"/>
                <a:gd name="T92" fmla="*/ 3567 w 3567"/>
                <a:gd name="T93" fmla="*/ 4592 h 6399"/>
                <a:gd name="T94" fmla="*/ 3567 w 3567"/>
                <a:gd name="T95" fmla="*/ 4421 h 6399"/>
                <a:gd name="T96" fmla="*/ 3542 w 3567"/>
                <a:gd name="T97" fmla="*/ 4250 h 6399"/>
                <a:gd name="T98" fmla="*/ 3493 w 3567"/>
                <a:gd name="T99" fmla="*/ 4079 h 6399"/>
                <a:gd name="T100" fmla="*/ 3420 w 3567"/>
                <a:gd name="T101" fmla="*/ 3908 h 6399"/>
                <a:gd name="T102" fmla="*/ 3347 w 3567"/>
                <a:gd name="T103" fmla="*/ 3761 h 6399"/>
                <a:gd name="T104" fmla="*/ 3273 w 3567"/>
                <a:gd name="T105" fmla="*/ 3615 h 6399"/>
                <a:gd name="T106" fmla="*/ 3151 w 3567"/>
                <a:gd name="T107" fmla="*/ 3468 h 6399"/>
                <a:gd name="T108" fmla="*/ 2980 w 3567"/>
                <a:gd name="T109" fmla="*/ 3273 h 6399"/>
                <a:gd name="T110" fmla="*/ 2761 w 3567"/>
                <a:gd name="T111" fmla="*/ 3102 h 6399"/>
                <a:gd name="T112" fmla="*/ 2541 w 3567"/>
                <a:gd name="T113" fmla="*/ 2980 h 6399"/>
                <a:gd name="T114" fmla="*/ 2321 w 3567"/>
                <a:gd name="T115" fmla="*/ 2907 h 6399"/>
                <a:gd name="T116" fmla="*/ 2419 w 3567"/>
                <a:gd name="T117" fmla="*/ 25 h 6399"/>
                <a:gd name="T118" fmla="*/ 2419 w 3567"/>
                <a:gd name="T119" fmla="*/ 25 h 6399"/>
                <a:gd name="T120" fmla="*/ 2126 w 3567"/>
                <a:gd name="T121" fmla="*/ 49 h 6399"/>
                <a:gd name="T122" fmla="*/ 1808 w 3567"/>
                <a:gd name="T123" fmla="*/ 25 h 6399"/>
                <a:gd name="T124" fmla="*/ 1491 w 3567"/>
                <a:gd name="T125" fmla="*/ 0 h 6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77;p8">
              <a:extLst>
                <a:ext uri="{FF2B5EF4-FFF2-40B4-BE49-F238E27FC236}">
                  <a16:creationId xmlns:a16="http://schemas.microsoft.com/office/drawing/2014/main" id="{7F72050A-0A0C-6F4B-B0B5-4A93002AF5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4592 w 6474"/>
                <a:gd name="T1" fmla="*/ 0 h 3591"/>
                <a:gd name="T2" fmla="*/ 4422 w 6474"/>
                <a:gd name="T3" fmla="*/ 25 h 3591"/>
                <a:gd name="T4" fmla="*/ 4251 w 6474"/>
                <a:gd name="T5" fmla="*/ 73 h 3591"/>
                <a:gd name="T6" fmla="*/ 4080 w 6474"/>
                <a:gd name="T7" fmla="*/ 122 h 3591"/>
                <a:gd name="T8" fmla="*/ 3884 w 6474"/>
                <a:gd name="T9" fmla="*/ 196 h 3591"/>
                <a:gd name="T10" fmla="*/ 3713 w 6474"/>
                <a:gd name="T11" fmla="*/ 293 h 3591"/>
                <a:gd name="T12" fmla="*/ 3567 w 6474"/>
                <a:gd name="T13" fmla="*/ 391 h 3591"/>
                <a:gd name="T14" fmla="*/ 3420 w 6474"/>
                <a:gd name="T15" fmla="*/ 513 h 3591"/>
                <a:gd name="T16" fmla="*/ 3298 w 6474"/>
                <a:gd name="T17" fmla="*/ 660 h 3591"/>
                <a:gd name="T18" fmla="*/ 3200 w 6474"/>
                <a:gd name="T19" fmla="*/ 806 h 3591"/>
                <a:gd name="T20" fmla="*/ 3103 w 6474"/>
                <a:gd name="T21" fmla="*/ 953 h 3591"/>
                <a:gd name="T22" fmla="*/ 3029 w 6474"/>
                <a:gd name="T23" fmla="*/ 1124 h 3591"/>
                <a:gd name="T24" fmla="*/ 99 w 6474"/>
                <a:gd name="T25" fmla="*/ 757 h 3591"/>
                <a:gd name="T26" fmla="*/ 74 w 6474"/>
                <a:gd name="T27" fmla="*/ 1221 h 3591"/>
                <a:gd name="T28" fmla="*/ 1 w 6474"/>
                <a:gd name="T29" fmla="*/ 1661 h 3591"/>
                <a:gd name="T30" fmla="*/ 2907 w 6474"/>
                <a:gd name="T31" fmla="*/ 2027 h 3591"/>
                <a:gd name="T32" fmla="*/ 2932 w 6474"/>
                <a:gd name="T33" fmla="*/ 2223 h 3591"/>
                <a:gd name="T34" fmla="*/ 3005 w 6474"/>
                <a:gd name="T35" fmla="*/ 2418 h 3591"/>
                <a:gd name="T36" fmla="*/ 3078 w 6474"/>
                <a:gd name="T37" fmla="*/ 2565 h 3591"/>
                <a:gd name="T38" fmla="*/ 3152 w 6474"/>
                <a:gd name="T39" fmla="*/ 2736 h 3591"/>
                <a:gd name="T40" fmla="*/ 3249 w 6474"/>
                <a:gd name="T41" fmla="*/ 2882 h 3591"/>
                <a:gd name="T42" fmla="*/ 3371 w 6474"/>
                <a:gd name="T43" fmla="*/ 3004 h 3591"/>
                <a:gd name="T44" fmla="*/ 3493 w 6474"/>
                <a:gd name="T45" fmla="*/ 3126 h 3591"/>
                <a:gd name="T46" fmla="*/ 3616 w 6474"/>
                <a:gd name="T47" fmla="*/ 3248 h 3591"/>
                <a:gd name="T48" fmla="*/ 3762 w 6474"/>
                <a:gd name="T49" fmla="*/ 3346 h 3591"/>
                <a:gd name="T50" fmla="*/ 3909 w 6474"/>
                <a:gd name="T51" fmla="*/ 3419 h 3591"/>
                <a:gd name="T52" fmla="*/ 4080 w 6474"/>
                <a:gd name="T53" fmla="*/ 3493 h 3591"/>
                <a:gd name="T54" fmla="*/ 4251 w 6474"/>
                <a:gd name="T55" fmla="*/ 3541 h 3591"/>
                <a:gd name="T56" fmla="*/ 4422 w 6474"/>
                <a:gd name="T57" fmla="*/ 3566 h 3591"/>
                <a:gd name="T58" fmla="*/ 4592 w 6474"/>
                <a:gd name="T59" fmla="*/ 3590 h 3591"/>
                <a:gd name="T60" fmla="*/ 4763 w 6474"/>
                <a:gd name="T61" fmla="*/ 3590 h 3591"/>
                <a:gd name="T62" fmla="*/ 4934 w 6474"/>
                <a:gd name="T63" fmla="*/ 3566 h 3591"/>
                <a:gd name="T64" fmla="*/ 5105 w 6474"/>
                <a:gd name="T65" fmla="*/ 3541 h 3591"/>
                <a:gd name="T66" fmla="*/ 5276 w 6474"/>
                <a:gd name="T67" fmla="*/ 3468 h 3591"/>
                <a:gd name="T68" fmla="*/ 5447 w 6474"/>
                <a:gd name="T69" fmla="*/ 3419 h 3591"/>
                <a:gd name="T70" fmla="*/ 5618 w 6474"/>
                <a:gd name="T71" fmla="*/ 3322 h 3591"/>
                <a:gd name="T72" fmla="*/ 5765 w 6474"/>
                <a:gd name="T73" fmla="*/ 3224 h 3591"/>
                <a:gd name="T74" fmla="*/ 5887 w 6474"/>
                <a:gd name="T75" fmla="*/ 3102 h 3591"/>
                <a:gd name="T76" fmla="*/ 6009 w 6474"/>
                <a:gd name="T77" fmla="*/ 2980 h 3591"/>
                <a:gd name="T78" fmla="*/ 6131 w 6474"/>
                <a:gd name="T79" fmla="*/ 2858 h 3591"/>
                <a:gd name="T80" fmla="*/ 6204 w 6474"/>
                <a:gd name="T81" fmla="*/ 2711 h 3591"/>
                <a:gd name="T82" fmla="*/ 6302 w 6474"/>
                <a:gd name="T83" fmla="*/ 2565 h 3591"/>
                <a:gd name="T84" fmla="*/ 6351 w 6474"/>
                <a:gd name="T85" fmla="*/ 2394 h 3591"/>
                <a:gd name="T86" fmla="*/ 6400 w 6474"/>
                <a:gd name="T87" fmla="*/ 2223 h 3591"/>
                <a:gd name="T88" fmla="*/ 6449 w 6474"/>
                <a:gd name="T89" fmla="*/ 2076 h 3591"/>
                <a:gd name="T90" fmla="*/ 6473 w 6474"/>
                <a:gd name="T91" fmla="*/ 1881 h 3591"/>
                <a:gd name="T92" fmla="*/ 6473 w 6474"/>
                <a:gd name="T93" fmla="*/ 1710 h 3591"/>
                <a:gd name="T94" fmla="*/ 6449 w 6474"/>
                <a:gd name="T95" fmla="*/ 1539 h 3591"/>
                <a:gd name="T96" fmla="*/ 6424 w 6474"/>
                <a:gd name="T97" fmla="*/ 1368 h 3591"/>
                <a:gd name="T98" fmla="*/ 6351 w 6474"/>
                <a:gd name="T99" fmla="*/ 1197 h 3591"/>
                <a:gd name="T100" fmla="*/ 6278 w 6474"/>
                <a:gd name="T101" fmla="*/ 1026 h 3591"/>
                <a:gd name="T102" fmla="*/ 6204 w 6474"/>
                <a:gd name="T103" fmla="*/ 855 h 3591"/>
                <a:gd name="T104" fmla="*/ 6107 w 6474"/>
                <a:gd name="T105" fmla="*/ 708 h 3591"/>
                <a:gd name="T106" fmla="*/ 5985 w 6474"/>
                <a:gd name="T107" fmla="*/ 586 h 3591"/>
                <a:gd name="T108" fmla="*/ 5862 w 6474"/>
                <a:gd name="T109" fmla="*/ 464 h 3591"/>
                <a:gd name="T110" fmla="*/ 5740 w 6474"/>
                <a:gd name="T111" fmla="*/ 342 h 3591"/>
                <a:gd name="T112" fmla="*/ 5594 w 6474"/>
                <a:gd name="T113" fmla="*/ 269 h 3591"/>
                <a:gd name="T114" fmla="*/ 5447 w 6474"/>
                <a:gd name="T115" fmla="*/ 171 h 3591"/>
                <a:gd name="T116" fmla="*/ 5276 w 6474"/>
                <a:gd name="T117" fmla="*/ 122 h 3591"/>
                <a:gd name="T118" fmla="*/ 5105 w 6474"/>
                <a:gd name="T119" fmla="*/ 73 h 3591"/>
                <a:gd name="T120" fmla="*/ 4934 w 6474"/>
                <a:gd name="T121" fmla="*/ 25 h 3591"/>
                <a:gd name="T122" fmla="*/ 4763 w 6474"/>
                <a:gd name="T123" fmla="*/ 25 h 3591"/>
                <a:gd name="T124" fmla="*/ 4592 w 6474"/>
                <a:gd name="T125" fmla="*/ 0 h 3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78;p8">
              <a:extLst>
                <a:ext uri="{FF2B5EF4-FFF2-40B4-BE49-F238E27FC236}">
                  <a16:creationId xmlns:a16="http://schemas.microsoft.com/office/drawing/2014/main" id="{C310027A-73B4-6A42-A9A7-7664E8ECB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3395 w 7572"/>
                <a:gd name="T1" fmla="*/ 25 h 7597"/>
                <a:gd name="T2" fmla="*/ 2662 w 7572"/>
                <a:gd name="T3" fmla="*/ 172 h 7597"/>
                <a:gd name="T4" fmla="*/ 1978 w 7572"/>
                <a:gd name="T5" fmla="*/ 465 h 7597"/>
                <a:gd name="T6" fmla="*/ 1392 w 7572"/>
                <a:gd name="T7" fmla="*/ 880 h 7597"/>
                <a:gd name="T8" fmla="*/ 879 w 7572"/>
                <a:gd name="T9" fmla="*/ 1393 h 7597"/>
                <a:gd name="T10" fmla="*/ 464 w 7572"/>
                <a:gd name="T11" fmla="*/ 1979 h 7597"/>
                <a:gd name="T12" fmla="*/ 171 w 7572"/>
                <a:gd name="T13" fmla="*/ 2663 h 7597"/>
                <a:gd name="T14" fmla="*/ 24 w 7572"/>
                <a:gd name="T15" fmla="*/ 3420 h 7597"/>
                <a:gd name="T16" fmla="*/ 24 w 7572"/>
                <a:gd name="T17" fmla="*/ 4177 h 7597"/>
                <a:gd name="T18" fmla="*/ 171 w 7572"/>
                <a:gd name="T19" fmla="*/ 4934 h 7597"/>
                <a:gd name="T20" fmla="*/ 464 w 7572"/>
                <a:gd name="T21" fmla="*/ 5594 h 7597"/>
                <a:gd name="T22" fmla="*/ 879 w 7572"/>
                <a:gd name="T23" fmla="*/ 6204 h 7597"/>
                <a:gd name="T24" fmla="*/ 1392 w 7572"/>
                <a:gd name="T25" fmla="*/ 6717 h 7597"/>
                <a:gd name="T26" fmla="*/ 1978 w 7572"/>
                <a:gd name="T27" fmla="*/ 7133 h 7597"/>
                <a:gd name="T28" fmla="*/ 2662 w 7572"/>
                <a:gd name="T29" fmla="*/ 7426 h 7597"/>
                <a:gd name="T30" fmla="*/ 3395 w 7572"/>
                <a:gd name="T31" fmla="*/ 7572 h 7597"/>
                <a:gd name="T32" fmla="*/ 4176 w 7572"/>
                <a:gd name="T33" fmla="*/ 7572 h 7597"/>
                <a:gd name="T34" fmla="*/ 4909 w 7572"/>
                <a:gd name="T35" fmla="*/ 7426 h 7597"/>
                <a:gd name="T36" fmla="*/ 5593 w 7572"/>
                <a:gd name="T37" fmla="*/ 7133 h 7597"/>
                <a:gd name="T38" fmla="*/ 6203 w 7572"/>
                <a:gd name="T39" fmla="*/ 6717 h 7597"/>
                <a:gd name="T40" fmla="*/ 6716 w 7572"/>
                <a:gd name="T41" fmla="*/ 6204 h 7597"/>
                <a:gd name="T42" fmla="*/ 7132 w 7572"/>
                <a:gd name="T43" fmla="*/ 5594 h 7597"/>
                <a:gd name="T44" fmla="*/ 7425 w 7572"/>
                <a:gd name="T45" fmla="*/ 4934 h 7597"/>
                <a:gd name="T46" fmla="*/ 7571 w 7572"/>
                <a:gd name="T47" fmla="*/ 4177 h 7597"/>
                <a:gd name="T48" fmla="*/ 7571 w 7572"/>
                <a:gd name="T49" fmla="*/ 3420 h 7597"/>
                <a:gd name="T50" fmla="*/ 7425 w 7572"/>
                <a:gd name="T51" fmla="*/ 2663 h 7597"/>
                <a:gd name="T52" fmla="*/ 7132 w 7572"/>
                <a:gd name="T53" fmla="*/ 1979 h 7597"/>
                <a:gd name="T54" fmla="*/ 6716 w 7572"/>
                <a:gd name="T55" fmla="*/ 1393 h 7597"/>
                <a:gd name="T56" fmla="*/ 6203 w 7572"/>
                <a:gd name="T57" fmla="*/ 880 h 7597"/>
                <a:gd name="T58" fmla="*/ 5593 w 7572"/>
                <a:gd name="T59" fmla="*/ 465 h 7597"/>
                <a:gd name="T60" fmla="*/ 4909 w 7572"/>
                <a:gd name="T61" fmla="*/ 172 h 7597"/>
                <a:gd name="T62" fmla="*/ 4176 w 7572"/>
                <a:gd name="T63" fmla="*/ 25 h 7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279;p8">
            <a:extLst>
              <a:ext uri="{FF2B5EF4-FFF2-40B4-BE49-F238E27FC236}">
                <a16:creationId xmlns:a16="http://schemas.microsoft.com/office/drawing/2014/main" id="{40BE8544-DFE5-1840-A900-84BB0DAC436E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6863 w 16218"/>
              <a:gd name="T1" fmla="*/ 74 h 14752"/>
              <a:gd name="T2" fmla="*/ 5691 w 16218"/>
              <a:gd name="T3" fmla="*/ 293 h 14752"/>
              <a:gd name="T4" fmla="*/ 4592 w 16218"/>
              <a:gd name="T5" fmla="*/ 660 h 14752"/>
              <a:gd name="T6" fmla="*/ 3566 w 16218"/>
              <a:gd name="T7" fmla="*/ 1173 h 14752"/>
              <a:gd name="T8" fmla="*/ 2663 w 16218"/>
              <a:gd name="T9" fmla="*/ 1783 h 14752"/>
              <a:gd name="T10" fmla="*/ 1857 w 16218"/>
              <a:gd name="T11" fmla="*/ 2492 h 14752"/>
              <a:gd name="T12" fmla="*/ 1173 w 16218"/>
              <a:gd name="T13" fmla="*/ 3298 h 14752"/>
              <a:gd name="T14" fmla="*/ 636 w 16218"/>
              <a:gd name="T15" fmla="*/ 4201 h 14752"/>
              <a:gd name="T16" fmla="*/ 245 w 16218"/>
              <a:gd name="T17" fmla="*/ 5154 h 14752"/>
              <a:gd name="T18" fmla="*/ 49 w 16218"/>
              <a:gd name="T19" fmla="*/ 6179 h 14752"/>
              <a:gd name="T20" fmla="*/ 1 w 16218"/>
              <a:gd name="T21" fmla="*/ 7254 h 14752"/>
              <a:gd name="T22" fmla="*/ 196 w 16218"/>
              <a:gd name="T23" fmla="*/ 8353 h 14752"/>
              <a:gd name="T24" fmla="*/ 562 w 16218"/>
              <a:gd name="T25" fmla="*/ 9403 h 14752"/>
              <a:gd name="T26" fmla="*/ 1100 w 16218"/>
              <a:gd name="T27" fmla="*/ 10356 h 14752"/>
              <a:gd name="T28" fmla="*/ 1832 w 16218"/>
              <a:gd name="T29" fmla="*/ 11235 h 14752"/>
              <a:gd name="T30" fmla="*/ 2687 w 16218"/>
              <a:gd name="T31" fmla="*/ 12017 h 14752"/>
              <a:gd name="T32" fmla="*/ 2028 w 16218"/>
              <a:gd name="T33" fmla="*/ 13140 h 14752"/>
              <a:gd name="T34" fmla="*/ 1173 w 16218"/>
              <a:gd name="T35" fmla="*/ 14044 h 14752"/>
              <a:gd name="T36" fmla="*/ 513 w 16218"/>
              <a:gd name="T37" fmla="*/ 14483 h 14752"/>
              <a:gd name="T38" fmla="*/ 123 w 16218"/>
              <a:gd name="T39" fmla="*/ 14703 h 14752"/>
              <a:gd name="T40" fmla="*/ 1710 w 16218"/>
              <a:gd name="T41" fmla="*/ 14728 h 14752"/>
              <a:gd name="T42" fmla="*/ 2907 w 16218"/>
              <a:gd name="T43" fmla="*/ 14459 h 14752"/>
              <a:gd name="T44" fmla="*/ 4177 w 16218"/>
              <a:gd name="T45" fmla="*/ 13873 h 14752"/>
              <a:gd name="T46" fmla="*/ 5349 w 16218"/>
              <a:gd name="T47" fmla="*/ 13360 h 14752"/>
              <a:gd name="T48" fmla="*/ 6497 w 16218"/>
              <a:gd name="T49" fmla="*/ 13628 h 14752"/>
              <a:gd name="T50" fmla="*/ 7694 w 16218"/>
              <a:gd name="T51" fmla="*/ 13775 h 14752"/>
              <a:gd name="T52" fmla="*/ 9355 w 16218"/>
              <a:gd name="T53" fmla="*/ 13702 h 14752"/>
              <a:gd name="T54" fmla="*/ 10527 w 16218"/>
              <a:gd name="T55" fmla="*/ 13458 h 14752"/>
              <a:gd name="T56" fmla="*/ 11626 w 16218"/>
              <a:gd name="T57" fmla="*/ 13091 h 14752"/>
              <a:gd name="T58" fmla="*/ 12652 w 16218"/>
              <a:gd name="T59" fmla="*/ 12603 h 14752"/>
              <a:gd name="T60" fmla="*/ 13555 w 16218"/>
              <a:gd name="T61" fmla="*/ 11992 h 14752"/>
              <a:gd name="T62" fmla="*/ 14361 w 16218"/>
              <a:gd name="T63" fmla="*/ 11259 h 14752"/>
              <a:gd name="T64" fmla="*/ 15045 w 16218"/>
              <a:gd name="T65" fmla="*/ 10453 h 14752"/>
              <a:gd name="T66" fmla="*/ 15582 w 16218"/>
              <a:gd name="T67" fmla="*/ 9574 h 14752"/>
              <a:gd name="T68" fmla="*/ 15973 w 16218"/>
              <a:gd name="T69" fmla="*/ 8597 h 14752"/>
              <a:gd name="T70" fmla="*/ 16169 w 16218"/>
              <a:gd name="T71" fmla="*/ 7596 h 14752"/>
              <a:gd name="T72" fmla="*/ 16217 w 16218"/>
              <a:gd name="T73" fmla="*/ 6521 h 14752"/>
              <a:gd name="T74" fmla="*/ 16047 w 16218"/>
              <a:gd name="T75" fmla="*/ 5496 h 14752"/>
              <a:gd name="T76" fmla="*/ 15729 w 16218"/>
              <a:gd name="T77" fmla="*/ 4519 h 14752"/>
              <a:gd name="T78" fmla="*/ 15241 w 16218"/>
              <a:gd name="T79" fmla="*/ 3591 h 14752"/>
              <a:gd name="T80" fmla="*/ 14606 w 16218"/>
              <a:gd name="T81" fmla="*/ 2760 h 14752"/>
              <a:gd name="T82" fmla="*/ 13848 w 16218"/>
              <a:gd name="T83" fmla="*/ 2003 h 14752"/>
              <a:gd name="T84" fmla="*/ 12969 w 16218"/>
              <a:gd name="T85" fmla="*/ 1368 h 14752"/>
              <a:gd name="T86" fmla="*/ 11968 w 16218"/>
              <a:gd name="T87" fmla="*/ 831 h 14752"/>
              <a:gd name="T88" fmla="*/ 10893 w 16218"/>
              <a:gd name="T89" fmla="*/ 416 h 14752"/>
              <a:gd name="T90" fmla="*/ 9745 w 16218"/>
              <a:gd name="T91" fmla="*/ 123 h 14752"/>
              <a:gd name="T92" fmla="*/ 8524 w 16218"/>
              <a:gd name="T93" fmla="*/ 0 h 14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44" name="Google Shape;244;p8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1C4E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0" name="Google Shape;280;p8">
            <a:extLst>
              <a:ext uri="{FF2B5EF4-FFF2-40B4-BE49-F238E27FC236}">
                <a16:creationId xmlns:a16="http://schemas.microsoft.com/office/drawing/2014/main" id="{9E9ED7BE-F5C0-F243-899A-B8405CA1BB2A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E220DB2E-2FA1-AA4E-9B7F-14A0EE27A8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5112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2;p10">
            <a:extLst>
              <a:ext uri="{FF2B5EF4-FFF2-40B4-BE49-F238E27FC236}">
                <a16:creationId xmlns:a16="http://schemas.microsoft.com/office/drawing/2014/main" id="{ECB331F9-058B-BB41-9641-8B05992F2AAA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8218488" y="4121150"/>
            <a:ext cx="685800" cy="593725"/>
          </a:xfrm>
          <a:custGeom>
            <a:avLst/>
            <a:gdLst>
              <a:gd name="T0" fmla="*/ 30000 w 120000"/>
              <a:gd name="T1" fmla="*/ 0 h 120000"/>
              <a:gd name="T2" fmla="*/ 0 w 120000"/>
              <a:gd name="T3" fmla="*/ 59994 h 120000"/>
              <a:gd name="T4" fmla="*/ 30000 w 120000"/>
              <a:gd name="T5" fmla="*/ 120000 h 120000"/>
              <a:gd name="T6" fmla="*/ 90000 w 120000"/>
              <a:gd name="T7" fmla="*/ 120000 h 120000"/>
              <a:gd name="T8" fmla="*/ 120000 w 120000"/>
              <a:gd name="T9" fmla="*/ 59994 h 120000"/>
              <a:gd name="T10" fmla="*/ 90000 w 120000"/>
              <a:gd name="T11" fmla="*/ 0 h 120000"/>
              <a:gd name="T12" fmla="*/ 30000 w 120000"/>
              <a:gd name="T13" fmla="*/ 0 h 120000"/>
              <a:gd name="T14" fmla="*/ 38477 w 120000"/>
              <a:gd name="T15" fmla="*/ 16950 h 120000"/>
              <a:gd name="T16" fmla="*/ 81522 w 120000"/>
              <a:gd name="T17" fmla="*/ 16950 h 120000"/>
              <a:gd name="T18" fmla="*/ 103033 w 120000"/>
              <a:gd name="T19" fmla="*/ 59994 h 120000"/>
              <a:gd name="T20" fmla="*/ 81522 w 120000"/>
              <a:gd name="T21" fmla="*/ 103038 h 120000"/>
              <a:gd name="T22" fmla="*/ 38477 w 120000"/>
              <a:gd name="T23" fmla="*/ 103038 h 120000"/>
              <a:gd name="T24" fmla="*/ 16955 w 120000"/>
              <a:gd name="T25" fmla="*/ 59994 h 120000"/>
              <a:gd name="T26" fmla="*/ 38477 w 120000"/>
              <a:gd name="T27" fmla="*/ 1695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3" name="Google Shape;323;p10">
            <a:extLst>
              <a:ext uri="{FF2B5EF4-FFF2-40B4-BE49-F238E27FC236}">
                <a16:creationId xmlns:a16="http://schemas.microsoft.com/office/drawing/2014/main" id="{4C4E09DE-8B1C-304E-B07F-5F16F323CBFD}"/>
              </a:ext>
            </a:extLst>
          </p:cNvPr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4" name="Google Shape;324;p10">
            <a:extLst>
              <a:ext uri="{FF2B5EF4-FFF2-40B4-BE49-F238E27FC236}">
                <a16:creationId xmlns:a16="http://schemas.microsoft.com/office/drawing/2014/main" id="{5F050286-077C-9F47-BFAC-F0F0ED0F3E7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847725"/>
            <a:ext cx="674688" cy="584200"/>
          </a:xfrm>
          <a:prstGeom prst="hexagon">
            <a:avLst>
              <a:gd name="adj" fmla="val 28701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" name="Google Shape;325;p10">
            <a:extLst>
              <a:ext uri="{FF2B5EF4-FFF2-40B4-BE49-F238E27FC236}">
                <a16:creationId xmlns:a16="http://schemas.microsoft.com/office/drawing/2014/main" id="{E465E882-B672-584F-9EAB-B3013C20552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3238" y="1162050"/>
            <a:ext cx="352425" cy="304800"/>
          </a:xfrm>
          <a:prstGeom prst="hexagon">
            <a:avLst>
              <a:gd name="adj" fmla="val 2870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" name="Google Shape;326;p10">
            <a:extLst>
              <a:ext uri="{FF2B5EF4-FFF2-40B4-BE49-F238E27FC236}">
                <a16:creationId xmlns:a16="http://schemas.microsoft.com/office/drawing/2014/main" id="{7785AF98-ED90-3F40-AAB8-7139A6B78D0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208088" y="-131763"/>
            <a:ext cx="674687" cy="584201"/>
          </a:xfrm>
          <a:prstGeom prst="hexagon">
            <a:avLst>
              <a:gd name="adj" fmla="val 2870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" name="Google Shape;327;p10">
            <a:extLst>
              <a:ext uri="{FF2B5EF4-FFF2-40B4-BE49-F238E27FC236}">
                <a16:creationId xmlns:a16="http://schemas.microsoft.com/office/drawing/2014/main" id="{F167E088-B8E8-7943-BF96-2044F3438AD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47650" y="49213"/>
            <a:ext cx="295275" cy="255587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" name="Google Shape;328;p10">
            <a:extLst>
              <a:ext uri="{FF2B5EF4-FFF2-40B4-BE49-F238E27FC236}">
                <a16:creationId xmlns:a16="http://schemas.microsoft.com/office/drawing/2014/main" id="{5384188F-EA7B-384A-BBC8-FA471B32050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486275"/>
            <a:ext cx="542925" cy="469900"/>
          </a:xfrm>
          <a:prstGeom prst="hexagon">
            <a:avLst>
              <a:gd name="adj" fmla="val 28703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" name="Google Shape;329;p10">
            <a:extLst>
              <a:ext uri="{FF2B5EF4-FFF2-40B4-BE49-F238E27FC236}">
                <a16:creationId xmlns:a16="http://schemas.microsoft.com/office/drawing/2014/main" id="{36A9BCE4-A07F-C543-9266-A3547014D4B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523288" y="4741863"/>
            <a:ext cx="284162" cy="244475"/>
          </a:xfrm>
          <a:prstGeom prst="hexagon">
            <a:avLst>
              <a:gd name="adj" fmla="val 28827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" name="Google Shape;330;p10">
            <a:extLst>
              <a:ext uri="{FF2B5EF4-FFF2-40B4-BE49-F238E27FC236}">
                <a16:creationId xmlns:a16="http://schemas.microsoft.com/office/drawing/2014/main" id="{303B8D6D-99C5-044C-AD0F-AC8A1189BB73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323263" y="3627438"/>
            <a:ext cx="542925" cy="469900"/>
          </a:xfrm>
          <a:prstGeom prst="hexagon">
            <a:avLst>
              <a:gd name="adj" fmla="val 28687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" name="Google Shape;331;p10">
            <a:extLst>
              <a:ext uri="{FF2B5EF4-FFF2-40B4-BE49-F238E27FC236}">
                <a16:creationId xmlns:a16="http://schemas.microsoft.com/office/drawing/2014/main" id="{B59A88FB-CB7E-6648-9ED3-67D77066A2E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010025"/>
            <a:ext cx="238125" cy="206375"/>
          </a:xfrm>
          <a:prstGeom prst="hexagon">
            <a:avLst>
              <a:gd name="adj" fmla="val 2865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" name="Google Shape;332;p10">
            <a:extLst>
              <a:ext uri="{FF2B5EF4-FFF2-40B4-BE49-F238E27FC236}">
                <a16:creationId xmlns:a16="http://schemas.microsoft.com/office/drawing/2014/main" id="{6345C5D4-F7FE-2C4F-A7C7-7FC268ED816D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EDCA304-06C5-F64D-9EA1-7A5559C959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3395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3105DAB0-0458-FB47-B923-C118CB85861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731963" y="1735138"/>
            <a:ext cx="49450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67410CFC-7297-B44C-9892-ABDFEF1F419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731963" y="2255838"/>
            <a:ext cx="4945062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A6072998-B5BC-5D43-BA18-C473CC785277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14288" y="4786313"/>
            <a:ext cx="5476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</a:lstStyle>
          <a:p>
            <a:fld id="{556448A1-BBFC-6149-9D45-667DEF57A03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5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hyperlink" Target="https://www.flickr.com/photos/sgerner/16477700444/in/photostrea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ada.com.ua/" TargetMode="External"/><Relationship Id="rId5" Type="http://schemas.openxmlformats.org/officeDocument/2006/relationships/image" Target="../media/image2.jpeg"/><Relationship Id="rId4" Type="http://schemas.openxmlformats.org/officeDocument/2006/relationships/hyperlink" Target="https://plada.com.ua/p648722667-priem-utilizatsiyu-elektronnoj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13" Type="http://schemas.openxmlformats.org/officeDocument/2006/relationships/hyperlink" Target="https://vistapointe.net/" TargetMode="External"/><Relationship Id="rId3" Type="http://schemas.openxmlformats.org/officeDocument/2006/relationships/hyperlink" Target="https://plada.com.ua/p648722667-priem-utilizatsiyu-elektronnoj.html" TargetMode="External"/><Relationship Id="rId7" Type="http://schemas.openxmlformats.org/officeDocument/2006/relationships/hyperlink" Target="https://www.archer.eu/blog/what-makes-functional-programming-a-viable-choice-" TargetMode="External"/><Relationship Id="rId12" Type="http://schemas.openxmlformats.org/officeDocument/2006/relationships/image" Target="../media/image7.jpg"/><Relationship Id="rId17" Type="http://schemas.openxmlformats.org/officeDocument/2006/relationships/hyperlink" Target="https://history-computer.com/ModernComputer/Electronic/Colossus.html" TargetMode="Externa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9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tiff"/><Relationship Id="rId11" Type="http://schemas.openxmlformats.org/officeDocument/2006/relationships/hyperlink" Target="https://dealna.com/Article/Post/6564/" TargetMode="External"/><Relationship Id="rId5" Type="http://schemas.openxmlformats.org/officeDocument/2006/relationships/hyperlink" Target="https://plada.com.ua/" TargetMode="External"/><Relationship Id="rId15" Type="http://schemas.openxmlformats.org/officeDocument/2006/relationships/hyperlink" Target="https://mse238blog.stanford.edu/2017/08/jaydchen/five-thoughts-on-analytics-ai-and-automation/" TargetMode="External"/><Relationship Id="rId10" Type="http://schemas.openxmlformats.org/officeDocument/2006/relationships/image" Target="../media/image6.tiff"/><Relationship Id="rId4" Type="http://schemas.openxmlformats.org/officeDocument/2006/relationships/image" Target="../media/image2.jpeg"/><Relationship Id="rId9" Type="http://schemas.openxmlformats.org/officeDocument/2006/relationships/hyperlink" Target="https://www.mychoicesoftware.com/blogs/news/why-do-so-many-companies-use-windows-os" TargetMode="External"/><Relationship Id="rId1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hyperlink" Target="https://openclipart.org/" TargetMode="Externa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B7109-8269-0C42-B011-D6CBC826D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0" y="1735750"/>
            <a:ext cx="6081486" cy="1159800"/>
          </a:xfrm>
        </p:spPr>
        <p:txBody>
          <a:bodyPr/>
          <a:lstStyle/>
          <a:p>
            <a:r>
              <a:rPr lang="en-US" dirty="0"/>
              <a:t>34-Computing Abstractions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DB260C-2110-D147-99E0-672F051342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 256 – Dickinson College</a:t>
            </a:r>
          </a:p>
          <a:p>
            <a:r>
              <a:rPr lang="en-US" dirty="0"/>
              <a:t>Prof. </a:t>
            </a:r>
            <a:r>
              <a:rPr lang="en-US" dirty="0" err="1"/>
              <a:t>Braught</a:t>
            </a:r>
            <a:endParaRPr lang="en-US" dirty="0"/>
          </a:p>
          <a:p>
            <a:r>
              <a:rPr lang="en-US" dirty="0"/>
              <a:t>Spring 2022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776CEC-53A0-5C44-B8B7-0FE459EA2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811" y="232229"/>
            <a:ext cx="3242439" cy="2148116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5" name="Picture 4" descr="https://images.ua.prom.st/1093259092_1093259092.jpg?PIMAGE_ID=1093259092">
            <a:hlinkClick r:id="rId4"/>
            <a:extLst>
              <a:ext uri="{FF2B5EF4-FFF2-40B4-BE49-F238E27FC236}">
                <a16:creationId xmlns:a16="http://schemas.microsoft.com/office/drawing/2014/main" id="{6BBBFE16-DA7F-C54C-A809-661DE6AC6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870" y="3051230"/>
            <a:ext cx="2388559" cy="1990466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AA8589-A857-E046-AE8F-39719E682653}"/>
              </a:ext>
            </a:extLst>
          </p:cNvPr>
          <p:cNvSpPr txBox="1"/>
          <p:nvPr/>
        </p:nvSpPr>
        <p:spPr>
          <a:xfrm>
            <a:off x="6306134" y="4809890"/>
            <a:ext cx="1947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</a:schemeClr>
                </a:solidFill>
              </a:rPr>
              <a:t>Image from: </a:t>
            </a:r>
            <a:r>
              <a:rPr lang="en-US" sz="800" dirty="0">
                <a:solidFill>
                  <a:schemeClr val="tx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https://plada.com.ua/</a:t>
            </a:r>
            <a:endParaRPr lang="en-US" sz="800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sz="800" dirty="0">
                <a:solidFill>
                  <a:schemeClr val="tx1">
                    <a:lumMod val="75000"/>
                  </a:schemeClr>
                </a:solidFill>
              </a:rPr>
              <a:t>g27814829-pererabotka-loma-othodov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BE72FE-24C2-1E41-85E9-E82CAC0645FD}"/>
              </a:ext>
            </a:extLst>
          </p:cNvPr>
          <p:cNvSpPr txBox="1"/>
          <p:nvPr/>
        </p:nvSpPr>
        <p:spPr>
          <a:xfrm>
            <a:off x="5250542" y="232229"/>
            <a:ext cx="2801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</a:schemeClr>
                </a:solidFill>
              </a:rPr>
              <a:t>Photo by: Steven </a:t>
            </a:r>
            <a:r>
              <a:rPr lang="en-US" sz="800" dirty="0" err="1">
                <a:solidFill>
                  <a:schemeClr val="tx1">
                    <a:lumMod val="75000"/>
                  </a:schemeClr>
                </a:solidFill>
              </a:rPr>
              <a:t>Gerner</a:t>
            </a:r>
            <a:r>
              <a:rPr lang="en-US" sz="800" dirty="0">
                <a:solidFill>
                  <a:schemeClr val="tx1">
                    <a:lumMod val="75000"/>
                  </a:schemeClr>
                </a:solidFill>
              </a:rPr>
              <a:t>, </a:t>
            </a:r>
            <a:r>
              <a:rPr lang="en-US" sz="800" dirty="0">
                <a:solidFill>
                  <a:schemeClr val="tx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https://www.flickr.com/photos/</a:t>
            </a:r>
          </a:p>
          <a:p>
            <a:r>
              <a:rPr lang="en-US" sz="800" dirty="0">
                <a:solidFill>
                  <a:schemeClr val="tx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sgerner/16477700444/in/photostream/</a:t>
            </a:r>
            <a:endParaRPr lang="en-US" sz="8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051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E8E5BB-38B8-AF46-B529-32C4DA25C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6714" y="168057"/>
            <a:ext cx="4944300" cy="645300"/>
          </a:xfrm>
        </p:spPr>
        <p:txBody>
          <a:bodyPr/>
          <a:lstStyle/>
          <a:p>
            <a:r>
              <a:rPr lang="en-US" dirty="0"/>
              <a:t>COMP 256 in the Big Picture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EEAC6C-BD4C-5445-B5B5-EB2C8D33E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17" y="698508"/>
            <a:ext cx="7684966" cy="436035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56206B2-1952-584B-A6F4-489DC7B3449D}"/>
              </a:ext>
            </a:extLst>
          </p:cNvPr>
          <p:cNvSpPr/>
          <p:nvPr/>
        </p:nvSpPr>
        <p:spPr>
          <a:xfrm>
            <a:off x="5456255" y="1919235"/>
            <a:ext cx="1235947" cy="2411605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16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EA2C35-1A65-684E-BF37-829A4C681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51200" y="378823"/>
            <a:ext cx="6282300" cy="4407489"/>
          </a:xfrm>
        </p:spPr>
        <p:txBody>
          <a:bodyPr/>
          <a:lstStyle/>
          <a:p>
            <a:pPr>
              <a:buClr>
                <a:schemeClr val="accent2"/>
              </a:buClr>
            </a:pPr>
            <a:r>
              <a:rPr lang="en-US" dirty="0"/>
              <a:t>“The essence of abstractions is preserving information that is </a:t>
            </a:r>
            <a:r>
              <a:rPr lang="en-US" b="1" i="1" dirty="0"/>
              <a:t>relevant</a:t>
            </a:r>
            <a:r>
              <a:rPr lang="en-US" dirty="0"/>
              <a:t> in a given context and forgetting information that is </a:t>
            </a:r>
            <a:r>
              <a:rPr lang="en-US" b="1" i="1" dirty="0"/>
              <a:t>irrelevant</a:t>
            </a:r>
            <a:r>
              <a:rPr lang="en-US" dirty="0"/>
              <a:t> in that context.”</a:t>
            </a:r>
            <a:br>
              <a:rPr lang="en-US" dirty="0"/>
            </a:br>
            <a:r>
              <a:rPr lang="en-US" dirty="0"/>
              <a:t>	</a:t>
            </a:r>
            <a:br>
              <a:rPr lang="en-US" dirty="0"/>
            </a:br>
            <a:r>
              <a:rPr lang="en-US" dirty="0"/>
              <a:t>	John V. </a:t>
            </a:r>
            <a:r>
              <a:rPr lang="en-US" dirty="0" err="1"/>
              <a:t>Guttag</a:t>
            </a:r>
            <a:br>
              <a:rPr lang="en-US" dirty="0"/>
            </a:br>
            <a:r>
              <a:rPr lang="en-US" dirty="0"/>
              <a:t>	</a:t>
            </a:r>
            <a:r>
              <a:rPr lang="en-US" sz="1600" i="1" dirty="0"/>
              <a:t>Introduction to Computation and Programming </a:t>
            </a:r>
            <a:br>
              <a:rPr lang="en-US" sz="1600" i="1" dirty="0"/>
            </a:br>
            <a:r>
              <a:rPr lang="en-US" sz="1600" i="1" dirty="0"/>
              <a:t>	Using Python</a:t>
            </a:r>
            <a:r>
              <a:rPr lang="en-US" sz="1600" dirty="0"/>
              <a:t> (Spring 2013 ed.)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A8E72F-DC5E-E846-9984-0FF6B6A0DF2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A9AC224F-5D49-B64D-ABAD-5F02A07E4C4A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764930-B8C4-1744-9023-98E58481F66C}"/>
              </a:ext>
            </a:extLst>
          </p:cNvPr>
          <p:cNvSpPr txBox="1"/>
          <p:nvPr/>
        </p:nvSpPr>
        <p:spPr>
          <a:xfrm>
            <a:off x="7441429" y="4811017"/>
            <a:ext cx="1688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* Emphasis added.</a:t>
            </a:r>
          </a:p>
        </p:txBody>
      </p:sp>
    </p:spTree>
    <p:extLst>
      <p:ext uri="{BB962C8B-B14F-4D97-AF65-F5344CB8AC3E}">
        <p14:creationId xmlns:p14="http://schemas.microsoft.com/office/powerpoint/2010/main" val="3458841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8F887-1C9E-6E49-8747-93C72888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696" y="-63252"/>
            <a:ext cx="5761510" cy="645300"/>
          </a:xfrm>
        </p:spPr>
        <p:txBody>
          <a:bodyPr/>
          <a:lstStyle/>
          <a:p>
            <a:r>
              <a:rPr lang="en-US" dirty="0"/>
              <a:t>Abstraction Hierarchies in this Class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F71EE-A0CB-8A42-9AF2-1813CDB4037B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14288" y="4693003"/>
            <a:ext cx="547687" cy="357187"/>
          </a:xfrm>
        </p:spPr>
        <p:txBody>
          <a:bodyPr/>
          <a:lstStyle/>
          <a:p>
            <a:fld id="{0E33CD36-5710-C841-8A06-22D1DE6ABAB3}" type="slidenum">
              <a:rPr lang="en-US" altLang="en-US" smtClean="0"/>
              <a:pPr/>
              <a:t>4</a:t>
            </a:fld>
            <a:endParaRPr lang="en-US" alt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A655B9C-C374-C040-BDB9-29CEF7A61863}"/>
              </a:ext>
            </a:extLst>
          </p:cNvPr>
          <p:cNvGrpSpPr/>
          <p:nvPr/>
        </p:nvGrpSpPr>
        <p:grpSpPr>
          <a:xfrm>
            <a:off x="2103305" y="707705"/>
            <a:ext cx="1983431" cy="1947465"/>
            <a:chOff x="2103305" y="707705"/>
            <a:chExt cx="1983431" cy="1947465"/>
          </a:xfrm>
        </p:grpSpPr>
        <p:pic>
          <p:nvPicPr>
            <p:cNvPr id="36" name="Picture 35" descr="https://images.ua.prom.st/1093259092_1093259092.jpg?PIMAGE_ID=1093259092">
              <a:hlinkClick r:id="rId3"/>
              <a:extLst>
                <a:ext uri="{FF2B5EF4-FFF2-40B4-BE49-F238E27FC236}">
                  <a16:creationId xmlns:a16="http://schemas.microsoft.com/office/drawing/2014/main" id="{029522E6-FC7C-3E4B-8C98-B22C0993EE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805" y="961757"/>
              <a:ext cx="1798430" cy="1498692"/>
            </a:xfrm>
            <a:prstGeom prst="rect">
              <a:avLst/>
            </a:prstGeom>
            <a:noFill/>
            <a:effectLst>
              <a:softEdge rad="317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F50E849-87C6-A34B-9722-E449B2FB5127}"/>
                </a:ext>
              </a:extLst>
            </p:cNvPr>
            <p:cNvSpPr txBox="1"/>
            <p:nvPr/>
          </p:nvSpPr>
          <p:spPr>
            <a:xfrm>
              <a:off x="2237253" y="2347393"/>
              <a:ext cx="17155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solidFill>
                    <a:schemeClr val="bg1">
                      <a:lumMod val="95000"/>
                    </a:schemeClr>
                  </a:solidFill>
                </a:rPr>
                <a:t>Image from: </a:t>
              </a:r>
              <a:r>
                <a:rPr lang="en-US" sz="700" dirty="0">
                  <a:solidFill>
                    <a:schemeClr val="bg1">
                      <a:lumMod val="95000"/>
                    </a:schemeClr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https://plada.com.ua/</a:t>
              </a:r>
              <a:endParaRPr lang="en-US" sz="7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n-US" sz="700" dirty="0">
                  <a:solidFill>
                    <a:schemeClr val="bg1">
                      <a:lumMod val="95000"/>
                    </a:schemeClr>
                  </a:solidFill>
                </a:rPr>
                <a:t>g27814829-pererabotka-loma-othodov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943496C-D2FA-A746-955F-AB3C63664FCF}"/>
                </a:ext>
              </a:extLst>
            </p:cNvPr>
            <p:cNvSpPr txBox="1"/>
            <p:nvPr/>
          </p:nvSpPr>
          <p:spPr>
            <a:xfrm>
              <a:off x="2103305" y="707705"/>
              <a:ext cx="1983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Hardware Abstractions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A04DE90-32BE-F34B-9880-EA8053CE19C6}"/>
              </a:ext>
            </a:extLst>
          </p:cNvPr>
          <p:cNvGrpSpPr/>
          <p:nvPr/>
        </p:nvGrpSpPr>
        <p:grpSpPr>
          <a:xfrm>
            <a:off x="-5683" y="2993934"/>
            <a:ext cx="2515098" cy="1976449"/>
            <a:chOff x="-5683" y="2993934"/>
            <a:chExt cx="2515098" cy="1976449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8984EFE4-21E5-2E41-A904-4CF2F27CA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6441" y="3217247"/>
              <a:ext cx="2210851" cy="1397860"/>
            </a:xfrm>
            <a:prstGeom prst="rect">
              <a:avLst/>
            </a:prstGeom>
            <a:effectLst>
              <a:softEdge rad="317500"/>
            </a:effec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160082D-3A98-274D-9E2E-F822CF021262}"/>
                </a:ext>
              </a:extLst>
            </p:cNvPr>
            <p:cNvSpPr txBox="1"/>
            <p:nvPr/>
          </p:nvSpPr>
          <p:spPr>
            <a:xfrm>
              <a:off x="-5683" y="4508718"/>
              <a:ext cx="25150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95000"/>
                    </a:schemeClr>
                  </a:solidFill>
                </a:rPr>
                <a:t>Image from: </a:t>
              </a:r>
              <a:r>
                <a:rPr lang="en-US" sz="800" dirty="0">
                  <a:solidFill>
                    <a:schemeClr val="bg1">
                      <a:lumMod val="95000"/>
                    </a:schemeClr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https://www.archer.eu/blog/what-makes-functional-programming-a-viable-choice-</a:t>
              </a:r>
              <a:endParaRPr lang="en-US" sz="8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n-US" sz="800" dirty="0">
                  <a:solidFill>
                    <a:schemeClr val="bg1">
                      <a:lumMod val="95000"/>
                    </a:schemeClr>
                  </a:solidFill>
                </a:rPr>
                <a:t>for-artificial-intelligence-projects/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5AB3507-5FFC-E44F-8541-F572D76E1B69}"/>
                </a:ext>
              </a:extLst>
            </p:cNvPr>
            <p:cNvSpPr txBox="1"/>
            <p:nvPr/>
          </p:nvSpPr>
          <p:spPr>
            <a:xfrm>
              <a:off x="244336" y="2993934"/>
              <a:ext cx="2015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Language Abstractions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0DE3100-8AAC-2D4F-B98F-53F8854A5B25}"/>
              </a:ext>
            </a:extLst>
          </p:cNvPr>
          <p:cNvGrpSpPr/>
          <p:nvPr/>
        </p:nvGrpSpPr>
        <p:grpSpPr>
          <a:xfrm>
            <a:off x="2302822" y="2866926"/>
            <a:ext cx="2400016" cy="2103457"/>
            <a:chOff x="2302822" y="2866926"/>
            <a:chExt cx="2400016" cy="2103457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C349B76-1096-E44D-9D7E-203AEFF2D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98189" y="3174254"/>
              <a:ext cx="2209283" cy="1483847"/>
            </a:xfrm>
            <a:prstGeom prst="rect">
              <a:avLst/>
            </a:prstGeom>
            <a:effectLst>
              <a:softEdge rad="317500"/>
            </a:effec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0231CF3-6FB2-384E-94FE-C98CED1F9453}"/>
                </a:ext>
              </a:extLst>
            </p:cNvPr>
            <p:cNvSpPr txBox="1"/>
            <p:nvPr/>
          </p:nvSpPr>
          <p:spPr>
            <a:xfrm>
              <a:off x="2302822" y="4508718"/>
              <a:ext cx="24000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95000"/>
                    </a:schemeClr>
                  </a:solidFill>
                </a:rPr>
                <a:t>Image from: </a:t>
              </a:r>
              <a:r>
                <a:rPr lang="en-US" sz="800" dirty="0">
                  <a:solidFill>
                    <a:schemeClr val="bg1">
                      <a:lumMod val="95000"/>
                    </a:schemeClr>
                  </a:solidFill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https://www.mychoicesoftware.com/</a:t>
              </a:r>
            </a:p>
            <a:p>
              <a:r>
                <a:rPr lang="en-US" sz="800" dirty="0">
                  <a:solidFill>
                    <a:schemeClr val="bg1">
                      <a:lumMod val="95000"/>
                    </a:schemeClr>
                  </a:solidFill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blogs/news/why-do-so-many-companies-use-</a:t>
              </a:r>
            </a:p>
            <a:p>
              <a:r>
                <a:rPr lang="en-US" sz="800" dirty="0">
                  <a:solidFill>
                    <a:schemeClr val="bg1">
                      <a:lumMod val="95000"/>
                    </a:schemeClr>
                  </a:solidFill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windows-os</a:t>
              </a:r>
              <a:endParaRPr 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423E8C4-042A-3A4D-BCA8-22EBCA356644}"/>
                </a:ext>
              </a:extLst>
            </p:cNvPr>
            <p:cNvSpPr txBox="1"/>
            <p:nvPr/>
          </p:nvSpPr>
          <p:spPr>
            <a:xfrm>
              <a:off x="2649071" y="2866926"/>
              <a:ext cx="17075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Operating Systems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Abstractions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94945F2-04F0-DC40-A763-35D5047225B0}"/>
              </a:ext>
            </a:extLst>
          </p:cNvPr>
          <p:cNvGrpSpPr/>
          <p:nvPr/>
        </p:nvGrpSpPr>
        <p:grpSpPr>
          <a:xfrm>
            <a:off x="4583419" y="2974648"/>
            <a:ext cx="2218864" cy="1934179"/>
            <a:chOff x="4583419" y="2974648"/>
            <a:chExt cx="2218864" cy="1934179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36564546-64A6-E145-947A-C350AA488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83419" y="3176556"/>
              <a:ext cx="2218864" cy="1479242"/>
            </a:xfrm>
            <a:prstGeom prst="rect">
              <a:avLst/>
            </a:prstGeom>
            <a:effectLst>
              <a:softEdge rad="317500"/>
            </a:effec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AA270E1-0985-1C4C-BFC2-B14B655F80EC}"/>
                </a:ext>
              </a:extLst>
            </p:cNvPr>
            <p:cNvSpPr txBox="1"/>
            <p:nvPr/>
          </p:nvSpPr>
          <p:spPr>
            <a:xfrm>
              <a:off x="4717264" y="4570273"/>
              <a:ext cx="19511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95000"/>
                    </a:schemeClr>
                  </a:solidFill>
                </a:rPr>
                <a:t>Image from: </a:t>
              </a:r>
              <a:r>
                <a:rPr lang="en-US" sz="800" dirty="0">
                  <a:solidFill>
                    <a:schemeClr val="bg1">
                      <a:lumMod val="95000"/>
                    </a:schemeClr>
                  </a:solidFill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https://dealna.com/Article/</a:t>
              </a:r>
            </a:p>
            <a:p>
              <a:r>
                <a:rPr lang="en-US" sz="800" dirty="0">
                  <a:solidFill>
                    <a:schemeClr val="bg1">
                      <a:lumMod val="95000"/>
                    </a:schemeClr>
                  </a:solidFill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Post/6564/</a:t>
              </a:r>
              <a:r>
                <a:rPr lang="en-US" sz="800" dirty="0">
                  <a:solidFill>
                    <a:schemeClr val="bg1">
                      <a:lumMod val="95000"/>
                    </a:schemeClr>
                  </a:solidFill>
                </a:rPr>
                <a:t>Networking-Accessories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196845F-5E5E-5840-B66F-77055D3D189F}"/>
                </a:ext>
              </a:extLst>
            </p:cNvPr>
            <p:cNvSpPr txBox="1"/>
            <p:nvPr/>
          </p:nvSpPr>
          <p:spPr>
            <a:xfrm>
              <a:off x="4639646" y="2974648"/>
              <a:ext cx="21064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Networking Abstractions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E72BD29-2B7A-504A-99CF-D787E2269C9D}"/>
              </a:ext>
            </a:extLst>
          </p:cNvPr>
          <p:cNvGrpSpPr/>
          <p:nvPr/>
        </p:nvGrpSpPr>
        <p:grpSpPr>
          <a:xfrm>
            <a:off x="6945356" y="2974648"/>
            <a:ext cx="1770036" cy="1934179"/>
            <a:chOff x="6945356" y="2974648"/>
            <a:chExt cx="1770036" cy="1934179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BC36AD8D-C473-5D41-B3B8-C0130DA88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80748" y="3106426"/>
              <a:ext cx="1699252" cy="1619502"/>
            </a:xfrm>
            <a:prstGeom prst="rect">
              <a:avLst/>
            </a:prstGeom>
            <a:effectLst>
              <a:softEdge rad="317500"/>
            </a:effec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04ED6E3-ABD2-0244-84E2-4E34D46CAB11}"/>
                </a:ext>
              </a:extLst>
            </p:cNvPr>
            <p:cNvSpPr txBox="1"/>
            <p:nvPr/>
          </p:nvSpPr>
          <p:spPr>
            <a:xfrm>
              <a:off x="6945356" y="4570273"/>
              <a:ext cx="17700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95000"/>
                    </a:schemeClr>
                  </a:solidFill>
                </a:rPr>
                <a:t>Image from: </a:t>
              </a:r>
              <a:r>
                <a:rPr lang="en-US" sz="800" dirty="0">
                  <a:solidFill>
                    <a:schemeClr val="bg1">
                      <a:lumMod val="95000"/>
                    </a:schemeClr>
                  </a:solidFill>
                  <a:hlinkClick r:id="rId1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https://vistapointe.net/</a:t>
              </a:r>
              <a:endParaRPr lang="en-US" sz="8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n-US" sz="800" dirty="0">
                  <a:solidFill>
                    <a:schemeClr val="bg1">
                      <a:lumMod val="95000"/>
                    </a:schemeClr>
                  </a:solidFill>
                </a:rPr>
                <a:t>web-world-</a:t>
              </a:r>
              <a:r>
                <a:rPr lang="en-US" sz="800" dirty="0" err="1">
                  <a:solidFill>
                    <a:schemeClr val="bg1">
                      <a:lumMod val="95000"/>
                    </a:schemeClr>
                  </a:solidFill>
                </a:rPr>
                <a:t>map.html</a:t>
              </a:r>
              <a:endParaRPr lang="en-U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D4A1453-DDDD-F443-B24B-8E3D9926E5E5}"/>
                </a:ext>
              </a:extLst>
            </p:cNvPr>
            <p:cNvSpPr txBox="1"/>
            <p:nvPr/>
          </p:nvSpPr>
          <p:spPr>
            <a:xfrm>
              <a:off x="7033175" y="2974648"/>
              <a:ext cx="15943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Web Abstractions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33C3354-9AB5-604B-A17D-E8A05B0CC475}"/>
              </a:ext>
            </a:extLst>
          </p:cNvPr>
          <p:cNvGrpSpPr/>
          <p:nvPr/>
        </p:nvGrpSpPr>
        <p:grpSpPr>
          <a:xfrm>
            <a:off x="4240204" y="707705"/>
            <a:ext cx="2268570" cy="2101353"/>
            <a:chOff x="4240204" y="707705"/>
            <a:chExt cx="2268570" cy="2101353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60C907FF-0E97-3747-B7D5-5E2314706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393265" y="961756"/>
              <a:ext cx="1962448" cy="1445339"/>
            </a:xfrm>
            <a:prstGeom prst="rect">
              <a:avLst/>
            </a:prstGeom>
            <a:effectLst>
              <a:softEdge rad="127000"/>
            </a:effec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66A3CF-E155-6446-9CEC-B60ACAEDF445}"/>
                </a:ext>
              </a:extLst>
            </p:cNvPr>
            <p:cNvSpPr txBox="1"/>
            <p:nvPr/>
          </p:nvSpPr>
          <p:spPr>
            <a:xfrm>
              <a:off x="4240204" y="2347393"/>
              <a:ext cx="22685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solidFill>
                    <a:schemeClr val="bg1">
                      <a:lumMod val="95000"/>
                    </a:schemeClr>
                  </a:solidFill>
                </a:rPr>
                <a:t>Image from: </a:t>
              </a:r>
              <a:r>
                <a:rPr lang="en-US" sz="800" dirty="0">
                  <a:solidFill>
                    <a:schemeClr val="bg1">
                      <a:lumMod val="95000"/>
                    </a:schemeClr>
                  </a:solidFill>
                  <a:hlinkClick r:id="rId1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https://mse238blog.stanford.edu</a:t>
              </a:r>
            </a:p>
            <a:p>
              <a:r>
                <a:rPr lang="en-US" sz="800" dirty="0">
                  <a:solidFill>
                    <a:schemeClr val="bg1">
                      <a:lumMod val="95000"/>
                    </a:schemeClr>
                  </a:solidFill>
                  <a:hlinkClick r:id="rId1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/2017/08/jaydchen/five-thoughts-on-analytics-</a:t>
              </a:r>
            </a:p>
            <a:p>
              <a:r>
                <a:rPr lang="en-US" sz="800" dirty="0">
                  <a:solidFill>
                    <a:schemeClr val="bg1">
                      <a:lumMod val="95000"/>
                    </a:schemeClr>
                  </a:solidFill>
                  <a:hlinkClick r:id="rId1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ai-and-automation/</a:t>
              </a:r>
              <a:endParaRPr lang="en-US" sz="7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9909E0E-7CA5-5B4D-B42B-87A0EDFF2611}"/>
                </a:ext>
              </a:extLst>
            </p:cNvPr>
            <p:cNvSpPr txBox="1"/>
            <p:nvPr/>
          </p:nvSpPr>
          <p:spPr>
            <a:xfrm>
              <a:off x="4587003" y="707705"/>
              <a:ext cx="15749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Data Abstractions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D9A664C-200E-3143-A85D-FA5A79E2581C}"/>
              </a:ext>
            </a:extLst>
          </p:cNvPr>
          <p:cNvGrpSpPr/>
          <p:nvPr/>
        </p:nvGrpSpPr>
        <p:grpSpPr>
          <a:xfrm>
            <a:off x="6691274" y="707705"/>
            <a:ext cx="2141933" cy="1978242"/>
            <a:chOff x="6691274" y="707705"/>
            <a:chExt cx="2141933" cy="1978242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BB3843AF-C532-8146-ACD8-72DC25111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712515" y="961756"/>
              <a:ext cx="2099450" cy="1385637"/>
            </a:xfrm>
            <a:prstGeom prst="rect">
              <a:avLst/>
            </a:prstGeom>
            <a:effectLst>
              <a:softEdge rad="127000"/>
            </a:effec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42E8825-4D02-C94E-9A7C-60F229AB61E6}"/>
                </a:ext>
              </a:extLst>
            </p:cNvPr>
            <p:cNvSpPr txBox="1"/>
            <p:nvPr/>
          </p:nvSpPr>
          <p:spPr>
            <a:xfrm>
              <a:off x="6691274" y="2347393"/>
              <a:ext cx="21419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solidFill>
                    <a:schemeClr val="bg1">
                      <a:lumMod val="95000"/>
                    </a:schemeClr>
                  </a:solidFill>
                </a:rPr>
                <a:t>Image from: </a:t>
              </a:r>
              <a:r>
                <a:rPr lang="en-US" sz="800" dirty="0">
                  <a:solidFill>
                    <a:schemeClr val="bg1">
                      <a:lumMod val="95000"/>
                    </a:schemeClr>
                  </a:solidFill>
                  <a:hlinkClick r:id="rId1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https://history-computer.com/</a:t>
              </a:r>
            </a:p>
            <a:p>
              <a:r>
                <a:rPr lang="en-US" sz="800" dirty="0">
                  <a:solidFill>
                    <a:schemeClr val="bg1">
                      <a:lumMod val="95000"/>
                    </a:schemeClr>
                  </a:solidFill>
                  <a:hlinkClick r:id="rId1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ModernComputer/Electronic/Colossus.html</a:t>
              </a:r>
              <a:endParaRPr lang="en-US" sz="7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1F08ACE-51B9-1942-AFC3-18E7C61620BA}"/>
                </a:ext>
              </a:extLst>
            </p:cNvPr>
            <p:cNvSpPr txBox="1"/>
            <p:nvPr/>
          </p:nvSpPr>
          <p:spPr>
            <a:xfrm>
              <a:off x="6822447" y="707705"/>
              <a:ext cx="18795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Machine Abstractions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543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481D192-AC4D-2940-90FE-3A240E1F2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6382" y="415277"/>
            <a:ext cx="5677093" cy="645300"/>
          </a:xfrm>
        </p:spPr>
        <p:txBody>
          <a:bodyPr/>
          <a:lstStyle/>
          <a:p>
            <a:r>
              <a:rPr lang="en-US" dirty="0"/>
              <a:t>The Philosophical: </a:t>
            </a:r>
            <a:br>
              <a:rPr lang="en-US" dirty="0"/>
            </a:br>
            <a:r>
              <a:rPr lang="en-US" dirty="0"/>
              <a:t>	Breadth of Topics / Narrow Depth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27F30-13E0-704C-8B39-7493C8F8518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E33CD36-5710-C841-8A06-22D1DE6ABAB3}" type="slidenum">
              <a:rPr lang="en-US" altLang="en-US" smtClean="0"/>
              <a:pPr/>
              <a:t>5</a:t>
            </a:fld>
            <a:endParaRPr lang="en-US" alt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B475100-C998-1A4A-91DB-03980AAA838B}"/>
              </a:ext>
            </a:extLst>
          </p:cNvPr>
          <p:cNvGrpSpPr/>
          <p:nvPr/>
        </p:nvGrpSpPr>
        <p:grpSpPr>
          <a:xfrm>
            <a:off x="561975" y="2495404"/>
            <a:ext cx="2785241" cy="1931771"/>
            <a:chOff x="3643391" y="2253666"/>
            <a:chExt cx="2785241" cy="193177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F2E804C-62D1-C640-952F-E7B800D03A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861" y="2253666"/>
              <a:ext cx="290937" cy="1931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B3E4F3A-C73B-7042-A82E-4C40A2F9E6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586483" flipV="1">
              <a:off x="3643391" y="2267640"/>
              <a:ext cx="2785241" cy="523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2">
            <a:extLst>
              <a:ext uri="{FF2B5EF4-FFF2-40B4-BE49-F238E27FC236}">
                <a16:creationId xmlns:a16="http://schemas.microsoft.com/office/drawing/2014/main" id="{3D1F0A33-176D-1147-8368-FC4A72D0B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586483" flipV="1">
            <a:off x="561974" y="2500645"/>
            <a:ext cx="2785241" cy="52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774D18E-56A5-9F46-BDF4-35B1DC6FBD39}"/>
              </a:ext>
            </a:extLst>
          </p:cNvPr>
          <p:cNvGrpSpPr/>
          <p:nvPr/>
        </p:nvGrpSpPr>
        <p:grpSpPr>
          <a:xfrm>
            <a:off x="2573855" y="1701873"/>
            <a:ext cx="2785241" cy="1931771"/>
            <a:chOff x="3643391" y="2253666"/>
            <a:chExt cx="2785241" cy="1931771"/>
          </a:xfrm>
        </p:grpSpPr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524C202B-F71C-4C44-BD06-581DD16314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861" y="2253666"/>
              <a:ext cx="290937" cy="1931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BD5ADFF0-B3A1-9644-AB65-F5FC31AF56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586483" flipV="1">
              <a:off x="3643391" y="2267640"/>
              <a:ext cx="2785241" cy="523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2">
            <a:extLst>
              <a:ext uri="{FF2B5EF4-FFF2-40B4-BE49-F238E27FC236}">
                <a16:creationId xmlns:a16="http://schemas.microsoft.com/office/drawing/2014/main" id="{0194C8B5-C919-EE4A-A9CB-FCF109661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586483" flipV="1">
            <a:off x="2573854" y="1707114"/>
            <a:ext cx="2785241" cy="52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E53FE5E-45D0-2C4A-8E53-727C43BFA3EF}"/>
              </a:ext>
            </a:extLst>
          </p:cNvPr>
          <p:cNvGrpSpPr/>
          <p:nvPr/>
        </p:nvGrpSpPr>
        <p:grpSpPr>
          <a:xfrm>
            <a:off x="4486753" y="2652444"/>
            <a:ext cx="2785241" cy="1931771"/>
            <a:chOff x="3643391" y="2253666"/>
            <a:chExt cx="2785241" cy="1931771"/>
          </a:xfrm>
        </p:grpSpPr>
        <p:pic>
          <p:nvPicPr>
            <p:cNvPr id="22" name="Picture 4">
              <a:extLst>
                <a:ext uri="{FF2B5EF4-FFF2-40B4-BE49-F238E27FC236}">
                  <a16:creationId xmlns:a16="http://schemas.microsoft.com/office/drawing/2014/main" id="{1093C94E-B949-264F-8EB7-C975918D41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861" y="2253666"/>
              <a:ext cx="290937" cy="1931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B4E67D92-3E68-A440-BB95-A450544CD7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586483" flipV="1">
              <a:off x="3643391" y="2267640"/>
              <a:ext cx="2785241" cy="523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2">
            <a:extLst>
              <a:ext uri="{FF2B5EF4-FFF2-40B4-BE49-F238E27FC236}">
                <a16:creationId xmlns:a16="http://schemas.microsoft.com/office/drawing/2014/main" id="{26F1DB3D-2B2D-7947-8DDF-E3D08C380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586483" flipV="1">
            <a:off x="4486752" y="2657685"/>
            <a:ext cx="2785241" cy="52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A7BAD09-F9E8-DF4D-9C74-1304DAAFD7AF}"/>
              </a:ext>
            </a:extLst>
          </p:cNvPr>
          <p:cNvGrpSpPr/>
          <p:nvPr/>
        </p:nvGrpSpPr>
        <p:grpSpPr>
          <a:xfrm>
            <a:off x="6195689" y="1359406"/>
            <a:ext cx="2785241" cy="1931771"/>
            <a:chOff x="3643391" y="2253666"/>
            <a:chExt cx="2785241" cy="1931771"/>
          </a:xfrm>
        </p:grpSpPr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BA2CACB8-7882-DD47-ACB7-B4254C8D93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9861" y="2253666"/>
              <a:ext cx="290937" cy="1931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BDD9BA5C-D496-9549-874C-BFDC1E0DF2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586483" flipV="1">
              <a:off x="3643391" y="2267640"/>
              <a:ext cx="2785241" cy="523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" name="Picture 2">
            <a:extLst>
              <a:ext uri="{FF2B5EF4-FFF2-40B4-BE49-F238E27FC236}">
                <a16:creationId xmlns:a16="http://schemas.microsoft.com/office/drawing/2014/main" id="{8B8BDA3F-09C9-2843-979B-75933B43E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586483" flipV="1">
            <a:off x="6195688" y="1364647"/>
            <a:ext cx="2785241" cy="52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0C18C6D4-9A64-824A-A034-9F71599A8905}"/>
              </a:ext>
            </a:extLst>
          </p:cNvPr>
          <p:cNvGrpSpPr/>
          <p:nvPr/>
        </p:nvGrpSpPr>
        <p:grpSpPr>
          <a:xfrm>
            <a:off x="5834100" y="4834101"/>
            <a:ext cx="2188567" cy="261610"/>
            <a:chOff x="-94591" y="4881890"/>
            <a:chExt cx="2188567" cy="26161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F9D10AD-9673-7F46-BF5F-0D8CCAA85DA8}"/>
                </a:ext>
              </a:extLst>
            </p:cNvPr>
            <p:cNvSpPr txBox="1"/>
            <p:nvPr/>
          </p:nvSpPr>
          <p:spPr>
            <a:xfrm>
              <a:off x="-94591" y="4881890"/>
              <a:ext cx="19046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Images from: </a:t>
              </a: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AF7EA47-9523-8340-9860-9AFB1338B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712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B9521-20F6-F44C-8514-709D9B29A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Computing Abstractions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D090D7-1F82-3F4F-88C8-C9E401DE7F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Breadth of preparation for a wide range of possible futures.</a:t>
            </a:r>
          </a:p>
          <a:p>
            <a:pPr lvl="1"/>
            <a:r>
              <a:rPr lang="en-US" dirty="0"/>
              <a:t>Hardware, languages, operating systems, networks, web development</a:t>
            </a:r>
          </a:p>
          <a:p>
            <a:r>
              <a:rPr lang="en-US" dirty="0"/>
              <a:t>Understanding how things work builds intuition for:</a:t>
            </a:r>
          </a:p>
          <a:p>
            <a:pPr lvl="1"/>
            <a:r>
              <a:rPr lang="en-US" dirty="0"/>
              <a:t>Learning new abstractions</a:t>
            </a:r>
          </a:p>
          <a:p>
            <a:pPr lvl="1"/>
            <a:r>
              <a:rPr lang="en-US" dirty="0"/>
              <a:t>Creating new abstractions</a:t>
            </a:r>
          </a:p>
          <a:p>
            <a:pPr lvl="1"/>
            <a:r>
              <a:rPr lang="en-US" dirty="0"/>
              <a:t>Debugging across levels of abstraction</a:t>
            </a:r>
          </a:p>
          <a:p>
            <a:pPr lvl="2"/>
            <a:r>
              <a:rPr lang="en-US" dirty="0"/>
              <a:t>Sometimes, what looks like a bug at one level can only be understood by looking at a lower level of abstraction.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4E21B-CEDB-CB43-A7B4-A759B9A3061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8B5C00A3-96FF-6847-8EE9-B9053F472C4E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4255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EA2C35-1A65-684E-BF37-829A4C681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51200" y="609601"/>
            <a:ext cx="6282300" cy="4176712"/>
          </a:xfrm>
        </p:spPr>
        <p:txBody>
          <a:bodyPr/>
          <a:lstStyle/>
          <a:p>
            <a:pPr>
              <a:buClr>
                <a:schemeClr val="accent2"/>
              </a:buClr>
            </a:pPr>
            <a:r>
              <a:rPr lang="en-US" dirty="0"/>
              <a:t>“In the development of the understanding of complex phenomena, the most powerful tool available to the human intellect is abstraction.”</a:t>
            </a:r>
            <a:br>
              <a:rPr lang="en-US" dirty="0"/>
            </a:br>
            <a:r>
              <a:rPr lang="en-US" dirty="0"/>
              <a:t>	</a:t>
            </a:r>
            <a:br>
              <a:rPr lang="en-US" dirty="0"/>
            </a:br>
            <a:r>
              <a:rPr lang="en-US" dirty="0"/>
              <a:t>	C. Antony “Tony” R. Hoare</a:t>
            </a:r>
            <a:br>
              <a:rPr lang="en-US" dirty="0"/>
            </a:br>
            <a:r>
              <a:rPr lang="en-US" sz="1800" dirty="0"/>
              <a:t>	</a:t>
            </a:r>
            <a:r>
              <a:rPr lang="en-US" sz="1800" i="1" dirty="0"/>
              <a:t>Notes on Data Structuring (1972)</a:t>
            </a:r>
          </a:p>
          <a:p>
            <a:pPr>
              <a:buClr>
                <a:schemeClr val="accent2"/>
              </a:buClr>
            </a:pPr>
            <a:endParaRPr lang="en-US" dirty="0"/>
          </a:p>
          <a:p>
            <a:pPr>
              <a:buClr>
                <a:schemeClr val="accent2"/>
              </a:buClr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A8E72F-DC5E-E846-9984-0FF6B6A0DF2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A9AC224F-5D49-B64D-ABAD-5F02A07E4C4A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7554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92445-4803-2449-AB22-F99DD9F00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B86142-A436-6249-AF78-E19BB38E53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7" name="Google Shape;4809;p42">
            <a:hlinkClick r:id="rId3"/>
            <a:extLst>
              <a:ext uri="{FF2B5EF4-FFF2-40B4-BE49-F238E27FC236}">
                <a16:creationId xmlns:a16="http://schemas.microsoft.com/office/drawing/2014/main" id="{9BD3E451-76F3-5044-952A-6BD77E6A8B9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6654" y="248899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98EB84-751F-904E-BEDA-2203147D6714}"/>
              </a:ext>
            </a:extLst>
          </p:cNvPr>
          <p:cNvSpPr/>
          <p:nvPr/>
        </p:nvSpPr>
        <p:spPr>
          <a:xfrm>
            <a:off x="2298866" y="3058457"/>
            <a:ext cx="3716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https://creativecommons.org/licenses/by/4.0/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FC943D-BB97-024A-B058-927FB508B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536" y="2456683"/>
            <a:ext cx="2818493" cy="576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5F671B-76F6-4D40-9E10-C257B3D20C32}"/>
              </a:ext>
            </a:extLst>
          </p:cNvPr>
          <p:cNvSpPr txBox="1"/>
          <p:nvPr/>
        </p:nvSpPr>
        <p:spPr>
          <a:xfrm>
            <a:off x="1037772" y="2087351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Template From: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E72607-B80F-9C48-AC13-F8259C073802}"/>
              </a:ext>
            </a:extLst>
          </p:cNvPr>
          <p:cNvSpPr txBox="1"/>
          <p:nvPr/>
        </p:nvSpPr>
        <p:spPr>
          <a:xfrm>
            <a:off x="1037772" y="3584536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Content Licensed as: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2155EE-63D1-F448-AACD-AF8B1987B500}"/>
              </a:ext>
            </a:extLst>
          </p:cNvPr>
          <p:cNvSpPr/>
          <p:nvPr/>
        </p:nvSpPr>
        <p:spPr>
          <a:xfrm>
            <a:off x="821811" y="4161456"/>
            <a:ext cx="6931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Creative Commons Attribution-NonCommercial-ShareAlike 4.0 International License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3E22A-7197-9C48-A6F2-EA23F73200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7535" y="3436063"/>
            <a:ext cx="2818492" cy="69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05542"/>
      </p:ext>
    </p:extLst>
  </p:cSld>
  <p:clrMapOvr>
    <a:masterClrMapping/>
  </p:clrMapOvr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0-LiveIntro" id="{2B852EBD-8684-C94C-9D4E-B48710C7F147}" vid="{F5652A61-F6E5-B141-9E20-716C645DB756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Imogen template</Template>
  <TotalTime>1743</TotalTime>
  <Words>952</Words>
  <Application>Microsoft Macintosh PowerPoint</Application>
  <PresentationFormat>On-screen Show (16:9)</PresentationFormat>
  <Paragraphs>113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Muli</vt:lpstr>
      <vt:lpstr>Nixie One</vt:lpstr>
      <vt:lpstr>Arial</vt:lpstr>
      <vt:lpstr>Helvetica Neue</vt:lpstr>
      <vt:lpstr>Imogen template</vt:lpstr>
      <vt:lpstr>34-Computing Abstractions</vt:lpstr>
      <vt:lpstr>COMP 256 in the Big Picture</vt:lpstr>
      <vt:lpstr>PowerPoint Presentation</vt:lpstr>
      <vt:lpstr>Abstraction Hierarchies in this Class</vt:lpstr>
      <vt:lpstr>The Philosophical:   Breadth of Topics / Narrow Depth</vt:lpstr>
      <vt:lpstr>Why Computing Abstractions</vt:lpstr>
      <vt:lpstr>PowerPoint Presentation</vt:lpstr>
      <vt:lpstr>Acknowledgments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01-Computing Abstractions </dc:title>
  <dc:creator>Braught, Grant</dc:creator>
  <cp:lastModifiedBy>Braught, Grant</cp:lastModifiedBy>
  <cp:revision>110</cp:revision>
  <dcterms:created xsi:type="dcterms:W3CDTF">2020-08-15T15:32:28Z</dcterms:created>
  <dcterms:modified xsi:type="dcterms:W3CDTF">2022-05-06T12:15:06Z</dcterms:modified>
</cp:coreProperties>
</file>